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649" userDrawn="1">
          <p15:clr>
            <a:srgbClr val="A4A3A4"/>
          </p15:clr>
        </p15:guide>
        <p15:guide id="2" orient="horz" pos="14048" userDrawn="1">
          <p15:clr>
            <a:srgbClr val="A4A3A4"/>
          </p15:clr>
        </p15:guide>
        <p15:guide id="3" orient="horz" pos="8401" userDrawn="1">
          <p15:clr>
            <a:srgbClr val="A4A3A4"/>
          </p15:clr>
        </p15:guide>
        <p15:guide id="4" orient="horz" pos="3185" userDrawn="1">
          <p15:clr>
            <a:srgbClr val="A4A3A4"/>
          </p15:clr>
        </p15:guide>
        <p15:guide id="5" orient="horz" pos="196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755"/>
  </p:normalViewPr>
  <p:slideViewPr>
    <p:cSldViewPr snapToGrid="0" snapToObjects="1">
      <p:cViewPr>
        <p:scale>
          <a:sx n="39" d="100"/>
          <a:sy n="39" d="100"/>
        </p:scale>
        <p:origin x="224" y="144"/>
      </p:cViewPr>
      <p:guideLst>
        <p:guide pos="9649"/>
        <p:guide orient="horz" pos="14048"/>
        <p:guide orient="horz" pos="8401"/>
        <p:guide orient="horz" pos="3185"/>
        <p:guide orient="horz" pos="196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E85E7-F334-4629-BA8A-6B0CB7626EDE}" type="doc">
      <dgm:prSet loTypeId="urn:microsoft.com/office/officeart/2011/layout/TabList" loCatId="list" qsTypeId="urn:microsoft.com/office/officeart/2005/8/quickstyle/simple1" qsCatId="simple" csTypeId="urn:microsoft.com/office/officeart/2005/8/colors/accent3_3" csCatId="accent3" phldr="1"/>
      <dgm:spPr/>
      <dgm:t>
        <a:bodyPr/>
        <a:lstStyle/>
        <a:p>
          <a:endParaRPr lang="en-US"/>
        </a:p>
      </dgm:t>
    </dgm:pt>
    <dgm:pt modelId="{AFCCB7B1-E3C1-46B5-B045-25D199C91872}">
      <dgm:prSet phldrT="[Text]"/>
      <dgm:spPr>
        <a:solidFill>
          <a:schemeClr val="accent1">
            <a:lumMod val="50000"/>
          </a:schemeClr>
        </a:solidFill>
      </dgm:spPr>
      <dgm:t>
        <a:bodyPr/>
        <a:lstStyle/>
        <a:p>
          <a:r>
            <a:rPr lang="en-US" dirty="0"/>
            <a:t>Production company</a:t>
          </a:r>
        </a:p>
      </dgm:t>
    </dgm:pt>
    <dgm:pt modelId="{5C6C3E9C-5877-4BBC-9D4C-E2C5E5938147}" type="parTrans" cxnId="{27C67A07-1CAA-40A2-9905-BB90C0F21F88}">
      <dgm:prSet/>
      <dgm:spPr/>
      <dgm:t>
        <a:bodyPr/>
        <a:lstStyle/>
        <a:p>
          <a:endParaRPr lang="en-US"/>
        </a:p>
      </dgm:t>
    </dgm:pt>
    <dgm:pt modelId="{D59B33A8-3519-4D69-8272-1B716F2E9ABF}" type="sibTrans" cxnId="{27C67A07-1CAA-40A2-9905-BB90C0F21F88}">
      <dgm:prSet/>
      <dgm:spPr/>
      <dgm:t>
        <a:bodyPr/>
        <a:lstStyle/>
        <a:p>
          <a:endParaRPr lang="en-US"/>
        </a:p>
      </dgm:t>
    </dgm:pt>
    <dgm:pt modelId="{CBCA5922-9BC3-461F-82F4-A6F963FF7EF1}">
      <dgm:prSet/>
      <dgm:spPr>
        <a:solidFill>
          <a:schemeClr val="accent1">
            <a:lumMod val="60000"/>
            <a:lumOff val="40000"/>
          </a:schemeClr>
        </a:solidFill>
      </dgm:spPr>
      <dgm:t>
        <a:bodyPr/>
        <a:lstStyle/>
        <a:p>
          <a:r>
            <a:rPr lang="en-US" dirty="0"/>
            <a:t>Runtime</a:t>
          </a:r>
        </a:p>
      </dgm:t>
    </dgm:pt>
    <dgm:pt modelId="{16932FB0-931A-408B-B7F4-83A76F0698DD}" type="parTrans" cxnId="{90701628-E978-4EEA-A8D6-C087102206D2}">
      <dgm:prSet/>
      <dgm:spPr/>
      <dgm:t>
        <a:bodyPr/>
        <a:lstStyle/>
        <a:p>
          <a:endParaRPr lang="en-US"/>
        </a:p>
      </dgm:t>
    </dgm:pt>
    <dgm:pt modelId="{C669AC16-28E5-4199-A09A-957246E006FD}" type="sibTrans" cxnId="{90701628-E978-4EEA-A8D6-C087102206D2}">
      <dgm:prSet/>
      <dgm:spPr/>
      <dgm:t>
        <a:bodyPr/>
        <a:lstStyle/>
        <a:p>
          <a:endParaRPr lang="en-US"/>
        </a:p>
      </dgm:t>
    </dgm:pt>
    <dgm:pt modelId="{52D6DAE2-49B7-4E10-AEB9-C83B22850A75}">
      <dgm:prSet/>
      <dgm:spPr>
        <a:solidFill>
          <a:schemeClr val="accent1">
            <a:lumMod val="40000"/>
            <a:lumOff val="60000"/>
          </a:schemeClr>
        </a:solidFill>
      </dgm:spPr>
      <dgm:t>
        <a:bodyPr/>
        <a:lstStyle/>
        <a:p>
          <a:r>
            <a:rPr lang="en-US" dirty="0"/>
            <a:t>Certificates</a:t>
          </a:r>
        </a:p>
      </dgm:t>
    </dgm:pt>
    <dgm:pt modelId="{47510728-8EC8-4E0C-A918-9E6C7439FD19}" type="parTrans" cxnId="{50BCE2B7-693E-484B-97AF-2D032AE4BECB}">
      <dgm:prSet/>
      <dgm:spPr/>
      <dgm:t>
        <a:bodyPr/>
        <a:lstStyle/>
        <a:p>
          <a:endParaRPr lang="en-US"/>
        </a:p>
      </dgm:t>
    </dgm:pt>
    <dgm:pt modelId="{38D97B7A-3819-43DE-97CA-EF7415570C88}" type="sibTrans" cxnId="{50BCE2B7-693E-484B-97AF-2D032AE4BECB}">
      <dgm:prSet/>
      <dgm:spPr/>
      <dgm:t>
        <a:bodyPr/>
        <a:lstStyle/>
        <a:p>
          <a:endParaRPr lang="en-US"/>
        </a:p>
      </dgm:t>
    </dgm:pt>
    <dgm:pt modelId="{B6F6514B-B1E9-49A1-880F-25E6835001A2}">
      <dgm:prSet/>
      <dgm:spPr>
        <a:solidFill>
          <a:schemeClr val="accent1">
            <a:lumMod val="50000"/>
          </a:schemeClr>
        </a:solidFill>
      </dgm:spPr>
      <dgm:t>
        <a:bodyPr/>
        <a:lstStyle/>
        <a:p>
          <a:r>
            <a:rPr lang="en-US" dirty="0"/>
            <a:t>Rating and Votes</a:t>
          </a:r>
        </a:p>
      </dgm:t>
    </dgm:pt>
    <dgm:pt modelId="{ED2FE096-37B5-4C4E-9556-ECEA5756D5A8}" type="parTrans" cxnId="{E3C928E7-3EF2-4A0D-9AF1-D60E9678A795}">
      <dgm:prSet/>
      <dgm:spPr/>
      <dgm:t>
        <a:bodyPr/>
        <a:lstStyle/>
        <a:p>
          <a:endParaRPr lang="en-US"/>
        </a:p>
      </dgm:t>
    </dgm:pt>
    <dgm:pt modelId="{A72BC091-5199-4A56-BB63-D5219805583C}" type="sibTrans" cxnId="{E3C928E7-3EF2-4A0D-9AF1-D60E9678A795}">
      <dgm:prSet/>
      <dgm:spPr/>
      <dgm:t>
        <a:bodyPr/>
        <a:lstStyle/>
        <a:p>
          <a:endParaRPr lang="en-US"/>
        </a:p>
      </dgm:t>
    </dgm:pt>
    <dgm:pt modelId="{6472247E-D084-4398-9F41-99A4AD096BE4}">
      <dgm:prSet phldrT="[Text]" custT="1"/>
      <dgm:spPr/>
      <dgm:t>
        <a:bodyPr/>
        <a:lstStyle/>
        <a:p>
          <a:r>
            <a:rPr lang="en-US" sz="2000" dirty="0"/>
            <a:t> </a:t>
          </a:r>
          <a:r>
            <a:rPr lang="en-US" sz="2200" dirty="0"/>
            <a:t>Fill missing value with (other)</a:t>
          </a:r>
        </a:p>
      </dgm:t>
    </dgm:pt>
    <dgm:pt modelId="{962E9675-FA58-4344-8088-D879B5A651E7}" type="parTrans" cxnId="{4F56A18C-7401-4502-BF08-E7D21762057F}">
      <dgm:prSet/>
      <dgm:spPr/>
      <dgm:t>
        <a:bodyPr/>
        <a:lstStyle/>
        <a:p>
          <a:endParaRPr lang="en-US"/>
        </a:p>
      </dgm:t>
    </dgm:pt>
    <dgm:pt modelId="{DC1111A5-0BCE-4D33-9EC9-E9A82BD2390A}" type="sibTrans" cxnId="{4F56A18C-7401-4502-BF08-E7D21762057F}">
      <dgm:prSet/>
      <dgm:spPr/>
      <dgm:t>
        <a:bodyPr/>
        <a:lstStyle/>
        <a:p>
          <a:endParaRPr lang="en-US"/>
        </a:p>
      </dgm:t>
    </dgm:pt>
    <dgm:pt modelId="{40D45682-89E4-4143-A4A7-1E65929555A4}">
      <dgm:prSet custT="1"/>
      <dgm:spPr/>
      <dgm:t>
        <a:bodyPr/>
        <a:lstStyle/>
        <a:p>
          <a:r>
            <a:rPr lang="en-US" sz="2200" dirty="0"/>
            <a:t> Predict using regression models </a:t>
          </a:r>
        </a:p>
      </dgm:t>
    </dgm:pt>
    <dgm:pt modelId="{4D736F23-6905-4E49-9C37-8BCBDC52F604}" type="parTrans" cxnId="{9AE2A104-8186-4C83-AB20-FD4D76CC2A5C}">
      <dgm:prSet/>
      <dgm:spPr/>
      <dgm:t>
        <a:bodyPr/>
        <a:lstStyle/>
        <a:p>
          <a:endParaRPr lang="en-US"/>
        </a:p>
      </dgm:t>
    </dgm:pt>
    <dgm:pt modelId="{28C00C99-C343-4B34-A56F-4ACD22C8B27D}" type="sibTrans" cxnId="{9AE2A104-8186-4C83-AB20-FD4D76CC2A5C}">
      <dgm:prSet/>
      <dgm:spPr/>
      <dgm:t>
        <a:bodyPr/>
        <a:lstStyle/>
        <a:p>
          <a:endParaRPr lang="en-US"/>
        </a:p>
      </dgm:t>
    </dgm:pt>
    <dgm:pt modelId="{EE8E6687-B148-4C0A-A87E-E706B0BCA29A}">
      <dgm:prSet custT="1"/>
      <dgm:spPr/>
      <dgm:t>
        <a:bodyPr/>
        <a:lstStyle/>
        <a:p>
          <a:r>
            <a:rPr lang="en-US" sz="2000" dirty="0"/>
            <a:t> Fill with runtime average of the same genre </a:t>
          </a:r>
        </a:p>
      </dgm:t>
    </dgm:pt>
    <dgm:pt modelId="{D906AE41-3C22-4DA1-9C66-31EB30DDA2B9}" type="parTrans" cxnId="{9C0A1BA1-F3EA-4EA6-8221-0A30B770C68B}">
      <dgm:prSet/>
      <dgm:spPr/>
      <dgm:t>
        <a:bodyPr/>
        <a:lstStyle/>
        <a:p>
          <a:endParaRPr lang="en-US"/>
        </a:p>
      </dgm:t>
    </dgm:pt>
    <dgm:pt modelId="{B693399C-AE26-4F57-A6ED-C5B256167091}" type="sibTrans" cxnId="{9C0A1BA1-F3EA-4EA6-8221-0A30B770C68B}">
      <dgm:prSet/>
      <dgm:spPr/>
      <dgm:t>
        <a:bodyPr/>
        <a:lstStyle/>
        <a:p>
          <a:endParaRPr lang="en-US"/>
        </a:p>
      </dgm:t>
    </dgm:pt>
    <dgm:pt modelId="{87F2AA57-8ED5-4C68-832D-E6E56C0A7291}">
      <dgm:prSet custT="1"/>
      <dgm:spPr/>
      <dgm:t>
        <a:bodyPr/>
        <a:lstStyle/>
        <a:p>
          <a:r>
            <a:rPr lang="en-US" sz="2200" dirty="0"/>
            <a:t> Fill with mode of the same genre </a:t>
          </a:r>
        </a:p>
      </dgm:t>
    </dgm:pt>
    <dgm:pt modelId="{9A5D0F5B-5045-4244-8BB3-B8E13A66D0F9}" type="parTrans" cxnId="{F287500B-7D14-4D1F-B74C-5BF880B17806}">
      <dgm:prSet/>
      <dgm:spPr/>
      <dgm:t>
        <a:bodyPr/>
        <a:lstStyle/>
        <a:p>
          <a:endParaRPr lang="en-US"/>
        </a:p>
      </dgm:t>
    </dgm:pt>
    <dgm:pt modelId="{6B25037A-DC45-4952-950A-E3405EF6CFCB}" type="sibTrans" cxnId="{F287500B-7D14-4D1F-B74C-5BF880B17806}">
      <dgm:prSet/>
      <dgm:spPr/>
      <dgm:t>
        <a:bodyPr/>
        <a:lstStyle/>
        <a:p>
          <a:endParaRPr lang="en-US"/>
        </a:p>
      </dgm:t>
    </dgm:pt>
    <dgm:pt modelId="{C28B40A8-A9F1-4F2F-9B0B-A1C5554E9398}">
      <dgm:prSet custT="1"/>
      <dgm:spPr/>
      <dgm:t>
        <a:bodyPr/>
        <a:lstStyle/>
        <a:p>
          <a:r>
            <a:rPr lang="en-US" sz="2200" dirty="0"/>
            <a:t> Fill with 0 </a:t>
          </a:r>
        </a:p>
      </dgm:t>
    </dgm:pt>
    <dgm:pt modelId="{F4AF1932-F9F5-41ED-9F59-6D42EA4FDA0F}" type="parTrans" cxnId="{4817D4B0-5DEB-43C2-BDBE-92276BA14722}">
      <dgm:prSet/>
      <dgm:spPr/>
      <dgm:t>
        <a:bodyPr/>
        <a:lstStyle/>
        <a:p>
          <a:endParaRPr lang="en-US"/>
        </a:p>
      </dgm:t>
    </dgm:pt>
    <dgm:pt modelId="{2ED2C0E1-ACC7-4420-942E-820C7CD855ED}" type="sibTrans" cxnId="{4817D4B0-5DEB-43C2-BDBE-92276BA14722}">
      <dgm:prSet/>
      <dgm:spPr/>
      <dgm:t>
        <a:bodyPr/>
        <a:lstStyle/>
        <a:p>
          <a:endParaRPr lang="en-US"/>
        </a:p>
      </dgm:t>
    </dgm:pt>
    <dgm:pt modelId="{830604AB-A4B1-49A4-8503-356052566577}">
      <dgm:prSet/>
      <dgm:spPr>
        <a:solidFill>
          <a:schemeClr val="accent1">
            <a:lumMod val="75000"/>
          </a:schemeClr>
        </a:solidFill>
      </dgm:spPr>
      <dgm:t>
        <a:bodyPr/>
        <a:lstStyle/>
        <a:p>
          <a:r>
            <a:rPr lang="en-US" dirty="0"/>
            <a:t>Budget</a:t>
          </a:r>
        </a:p>
      </dgm:t>
    </dgm:pt>
    <dgm:pt modelId="{A7835E44-84AD-450F-8788-7A7D8E92E1B4}" type="sibTrans" cxnId="{75B9141B-467F-4DC8-807A-24F6AD117A93}">
      <dgm:prSet/>
      <dgm:spPr/>
      <dgm:t>
        <a:bodyPr/>
        <a:lstStyle/>
        <a:p>
          <a:endParaRPr lang="en-US"/>
        </a:p>
      </dgm:t>
    </dgm:pt>
    <dgm:pt modelId="{BCE8EDD2-DA05-4EDE-8301-196BA696FA68}" type="parTrans" cxnId="{75B9141B-467F-4DC8-807A-24F6AD117A93}">
      <dgm:prSet/>
      <dgm:spPr/>
      <dgm:t>
        <a:bodyPr/>
        <a:lstStyle/>
        <a:p>
          <a:endParaRPr lang="en-US"/>
        </a:p>
      </dgm:t>
    </dgm:pt>
    <dgm:pt modelId="{1C74C2C5-F269-4BF4-81D6-6BC08BC6126D}" type="pres">
      <dgm:prSet presAssocID="{155E85E7-F334-4629-BA8A-6B0CB7626EDE}" presName="Name0" presStyleCnt="0">
        <dgm:presLayoutVars>
          <dgm:chMax/>
          <dgm:chPref val="3"/>
          <dgm:dir/>
          <dgm:animOne val="branch"/>
          <dgm:animLvl val="lvl"/>
        </dgm:presLayoutVars>
      </dgm:prSet>
      <dgm:spPr/>
    </dgm:pt>
    <dgm:pt modelId="{251F1384-8D89-4AE7-A935-CDA6EBCA8239}" type="pres">
      <dgm:prSet presAssocID="{AFCCB7B1-E3C1-46B5-B045-25D199C91872}" presName="composite" presStyleCnt="0"/>
      <dgm:spPr/>
    </dgm:pt>
    <dgm:pt modelId="{2261DFA8-A742-44CE-9CB3-4DC93F72F8A4}" type="pres">
      <dgm:prSet presAssocID="{AFCCB7B1-E3C1-46B5-B045-25D199C91872}" presName="FirstChild" presStyleLbl="revTx" presStyleIdx="0" presStyleCnt="5">
        <dgm:presLayoutVars>
          <dgm:chMax val="0"/>
          <dgm:chPref val="0"/>
          <dgm:bulletEnabled val="1"/>
        </dgm:presLayoutVars>
      </dgm:prSet>
      <dgm:spPr/>
    </dgm:pt>
    <dgm:pt modelId="{CC187C59-6847-43EF-A60A-97A92452D8C3}" type="pres">
      <dgm:prSet presAssocID="{AFCCB7B1-E3C1-46B5-B045-25D199C91872}" presName="Parent" presStyleLbl="alignNode1" presStyleIdx="0" presStyleCnt="5">
        <dgm:presLayoutVars>
          <dgm:chMax val="3"/>
          <dgm:chPref val="3"/>
          <dgm:bulletEnabled val="1"/>
        </dgm:presLayoutVars>
      </dgm:prSet>
      <dgm:spPr/>
    </dgm:pt>
    <dgm:pt modelId="{C0D46A7B-10BC-49CB-BA8D-06FC253676F5}" type="pres">
      <dgm:prSet presAssocID="{AFCCB7B1-E3C1-46B5-B045-25D199C91872}" presName="Accent" presStyleLbl="parChTrans1D1" presStyleIdx="0" presStyleCnt="5"/>
      <dgm:spPr/>
    </dgm:pt>
    <dgm:pt modelId="{6247843E-6BA6-475B-AF7A-A59F8FFAE35B}" type="pres">
      <dgm:prSet presAssocID="{D59B33A8-3519-4D69-8272-1B716F2E9ABF}" presName="sibTrans" presStyleCnt="0"/>
      <dgm:spPr/>
    </dgm:pt>
    <dgm:pt modelId="{F0EAA4E8-C84D-4131-A08B-AA1FBDF7C372}" type="pres">
      <dgm:prSet presAssocID="{830604AB-A4B1-49A4-8503-356052566577}" presName="composite" presStyleCnt="0"/>
      <dgm:spPr/>
    </dgm:pt>
    <dgm:pt modelId="{66FBA527-9A9F-4FA4-8D3A-3358FC358342}" type="pres">
      <dgm:prSet presAssocID="{830604AB-A4B1-49A4-8503-356052566577}" presName="FirstChild" presStyleLbl="revTx" presStyleIdx="1" presStyleCnt="5">
        <dgm:presLayoutVars>
          <dgm:chMax val="0"/>
          <dgm:chPref val="0"/>
          <dgm:bulletEnabled val="1"/>
        </dgm:presLayoutVars>
      </dgm:prSet>
      <dgm:spPr/>
    </dgm:pt>
    <dgm:pt modelId="{C38266D4-E5AD-4DD3-B9EF-040B35C317F8}" type="pres">
      <dgm:prSet presAssocID="{830604AB-A4B1-49A4-8503-356052566577}" presName="Parent" presStyleLbl="alignNode1" presStyleIdx="1" presStyleCnt="5">
        <dgm:presLayoutVars>
          <dgm:chMax val="3"/>
          <dgm:chPref val="3"/>
          <dgm:bulletEnabled val="1"/>
        </dgm:presLayoutVars>
      </dgm:prSet>
      <dgm:spPr/>
    </dgm:pt>
    <dgm:pt modelId="{3E2B4189-4D19-4944-ABB7-947ADC7A47EC}" type="pres">
      <dgm:prSet presAssocID="{830604AB-A4B1-49A4-8503-356052566577}" presName="Accent" presStyleLbl="parChTrans1D1" presStyleIdx="1" presStyleCnt="5"/>
      <dgm:spPr/>
    </dgm:pt>
    <dgm:pt modelId="{5064AF7F-D0F4-4345-BF87-60BF8EA22047}" type="pres">
      <dgm:prSet presAssocID="{A7835E44-84AD-450F-8788-7A7D8E92E1B4}" presName="sibTrans" presStyleCnt="0"/>
      <dgm:spPr/>
    </dgm:pt>
    <dgm:pt modelId="{0E589715-20FD-4637-B4B9-86C216DD5875}" type="pres">
      <dgm:prSet presAssocID="{CBCA5922-9BC3-461F-82F4-A6F963FF7EF1}" presName="composite" presStyleCnt="0"/>
      <dgm:spPr/>
    </dgm:pt>
    <dgm:pt modelId="{6560E386-3F65-4F0B-A086-3E5F8B40CD52}" type="pres">
      <dgm:prSet presAssocID="{CBCA5922-9BC3-461F-82F4-A6F963FF7EF1}" presName="FirstChild" presStyleLbl="revTx" presStyleIdx="2" presStyleCnt="5">
        <dgm:presLayoutVars>
          <dgm:chMax val="0"/>
          <dgm:chPref val="0"/>
          <dgm:bulletEnabled val="1"/>
        </dgm:presLayoutVars>
      </dgm:prSet>
      <dgm:spPr/>
    </dgm:pt>
    <dgm:pt modelId="{00E47779-8E96-471E-8A94-E96A4F77B7A9}" type="pres">
      <dgm:prSet presAssocID="{CBCA5922-9BC3-461F-82F4-A6F963FF7EF1}" presName="Parent" presStyleLbl="alignNode1" presStyleIdx="2" presStyleCnt="5">
        <dgm:presLayoutVars>
          <dgm:chMax val="3"/>
          <dgm:chPref val="3"/>
          <dgm:bulletEnabled val="1"/>
        </dgm:presLayoutVars>
      </dgm:prSet>
      <dgm:spPr/>
    </dgm:pt>
    <dgm:pt modelId="{F531CAE6-B680-4F8F-BBBE-1DC08FADF62D}" type="pres">
      <dgm:prSet presAssocID="{CBCA5922-9BC3-461F-82F4-A6F963FF7EF1}" presName="Accent" presStyleLbl="parChTrans1D1" presStyleIdx="2" presStyleCnt="5"/>
      <dgm:spPr/>
    </dgm:pt>
    <dgm:pt modelId="{1D405054-3452-491A-A7C1-39E054E36B2F}" type="pres">
      <dgm:prSet presAssocID="{C669AC16-28E5-4199-A09A-957246E006FD}" presName="sibTrans" presStyleCnt="0"/>
      <dgm:spPr/>
    </dgm:pt>
    <dgm:pt modelId="{3D98F8C6-2426-42D4-8DF3-500F832B5F2E}" type="pres">
      <dgm:prSet presAssocID="{52D6DAE2-49B7-4E10-AEB9-C83B22850A75}" presName="composite" presStyleCnt="0"/>
      <dgm:spPr/>
    </dgm:pt>
    <dgm:pt modelId="{191B3D8D-9F61-498F-926E-A87A928BE40A}" type="pres">
      <dgm:prSet presAssocID="{52D6DAE2-49B7-4E10-AEB9-C83B22850A75}" presName="FirstChild" presStyleLbl="revTx" presStyleIdx="3" presStyleCnt="5">
        <dgm:presLayoutVars>
          <dgm:chMax val="0"/>
          <dgm:chPref val="0"/>
          <dgm:bulletEnabled val="1"/>
        </dgm:presLayoutVars>
      </dgm:prSet>
      <dgm:spPr/>
    </dgm:pt>
    <dgm:pt modelId="{65452E73-E04A-460F-BF4F-0516080C27C3}" type="pres">
      <dgm:prSet presAssocID="{52D6DAE2-49B7-4E10-AEB9-C83B22850A75}" presName="Parent" presStyleLbl="alignNode1" presStyleIdx="3" presStyleCnt="5">
        <dgm:presLayoutVars>
          <dgm:chMax val="3"/>
          <dgm:chPref val="3"/>
          <dgm:bulletEnabled val="1"/>
        </dgm:presLayoutVars>
      </dgm:prSet>
      <dgm:spPr/>
    </dgm:pt>
    <dgm:pt modelId="{ADD3E65A-66DE-4432-B7EE-E335D2F63051}" type="pres">
      <dgm:prSet presAssocID="{52D6DAE2-49B7-4E10-AEB9-C83B22850A75}" presName="Accent" presStyleLbl="parChTrans1D1" presStyleIdx="3" presStyleCnt="5"/>
      <dgm:spPr/>
    </dgm:pt>
    <dgm:pt modelId="{AB6DAE03-EEBD-48F4-9EFF-2CDA75728BEF}" type="pres">
      <dgm:prSet presAssocID="{38D97B7A-3819-43DE-97CA-EF7415570C88}" presName="sibTrans" presStyleCnt="0"/>
      <dgm:spPr/>
    </dgm:pt>
    <dgm:pt modelId="{D9F362C9-A1F3-4D68-A51F-E3B768E360A5}" type="pres">
      <dgm:prSet presAssocID="{B6F6514B-B1E9-49A1-880F-25E6835001A2}" presName="composite" presStyleCnt="0"/>
      <dgm:spPr/>
    </dgm:pt>
    <dgm:pt modelId="{DA76242F-B767-4545-AB0A-2360832ADA0B}" type="pres">
      <dgm:prSet presAssocID="{B6F6514B-B1E9-49A1-880F-25E6835001A2}" presName="FirstChild" presStyleLbl="revTx" presStyleIdx="4" presStyleCnt="5">
        <dgm:presLayoutVars>
          <dgm:chMax val="0"/>
          <dgm:chPref val="0"/>
          <dgm:bulletEnabled val="1"/>
        </dgm:presLayoutVars>
      </dgm:prSet>
      <dgm:spPr/>
    </dgm:pt>
    <dgm:pt modelId="{4CC711D1-DA21-40DA-82F8-07D98B518DDF}" type="pres">
      <dgm:prSet presAssocID="{B6F6514B-B1E9-49A1-880F-25E6835001A2}" presName="Parent" presStyleLbl="alignNode1" presStyleIdx="4" presStyleCnt="5">
        <dgm:presLayoutVars>
          <dgm:chMax val="3"/>
          <dgm:chPref val="3"/>
          <dgm:bulletEnabled val="1"/>
        </dgm:presLayoutVars>
      </dgm:prSet>
      <dgm:spPr/>
    </dgm:pt>
    <dgm:pt modelId="{2EC2D809-C5CB-48C2-B92B-3DB09F437242}" type="pres">
      <dgm:prSet presAssocID="{B6F6514B-B1E9-49A1-880F-25E6835001A2}" presName="Accent" presStyleLbl="parChTrans1D1" presStyleIdx="4" presStyleCnt="5"/>
      <dgm:spPr/>
    </dgm:pt>
  </dgm:ptLst>
  <dgm:cxnLst>
    <dgm:cxn modelId="{9AE2A104-8186-4C83-AB20-FD4D76CC2A5C}" srcId="{830604AB-A4B1-49A4-8503-356052566577}" destId="{40D45682-89E4-4143-A4A7-1E65929555A4}" srcOrd="0" destOrd="0" parTransId="{4D736F23-6905-4E49-9C37-8BCBDC52F604}" sibTransId="{28C00C99-C343-4B34-A56F-4ACD22C8B27D}"/>
    <dgm:cxn modelId="{27C67A07-1CAA-40A2-9905-BB90C0F21F88}" srcId="{155E85E7-F334-4629-BA8A-6B0CB7626EDE}" destId="{AFCCB7B1-E3C1-46B5-B045-25D199C91872}" srcOrd="0" destOrd="0" parTransId="{5C6C3E9C-5877-4BBC-9D4C-E2C5E5938147}" sibTransId="{D59B33A8-3519-4D69-8272-1B716F2E9ABF}"/>
    <dgm:cxn modelId="{F287500B-7D14-4D1F-B74C-5BF880B17806}" srcId="{52D6DAE2-49B7-4E10-AEB9-C83B22850A75}" destId="{87F2AA57-8ED5-4C68-832D-E6E56C0A7291}" srcOrd="0" destOrd="0" parTransId="{9A5D0F5B-5045-4244-8BB3-B8E13A66D0F9}" sibTransId="{6B25037A-DC45-4952-950A-E3405EF6CFCB}"/>
    <dgm:cxn modelId="{0A795514-EAD0-4CAA-9662-8EA33C74BB05}" type="presOf" srcId="{EE8E6687-B148-4C0A-A87E-E706B0BCA29A}" destId="{6560E386-3F65-4F0B-A086-3E5F8B40CD52}" srcOrd="0" destOrd="0" presId="urn:microsoft.com/office/officeart/2011/layout/TabList"/>
    <dgm:cxn modelId="{75B9141B-467F-4DC8-807A-24F6AD117A93}" srcId="{155E85E7-F334-4629-BA8A-6B0CB7626EDE}" destId="{830604AB-A4B1-49A4-8503-356052566577}" srcOrd="1" destOrd="0" parTransId="{BCE8EDD2-DA05-4EDE-8301-196BA696FA68}" sibTransId="{A7835E44-84AD-450F-8788-7A7D8E92E1B4}"/>
    <dgm:cxn modelId="{90701628-E978-4EEA-A8D6-C087102206D2}" srcId="{155E85E7-F334-4629-BA8A-6B0CB7626EDE}" destId="{CBCA5922-9BC3-461F-82F4-A6F963FF7EF1}" srcOrd="2" destOrd="0" parTransId="{16932FB0-931A-408B-B7F4-83A76F0698DD}" sibTransId="{C669AC16-28E5-4199-A09A-957246E006FD}"/>
    <dgm:cxn modelId="{75CA442D-180C-4081-A6AB-F1F8595BED3D}" type="presOf" srcId="{155E85E7-F334-4629-BA8A-6B0CB7626EDE}" destId="{1C74C2C5-F269-4BF4-81D6-6BC08BC6126D}" srcOrd="0" destOrd="0" presId="urn:microsoft.com/office/officeart/2011/layout/TabList"/>
    <dgm:cxn modelId="{4A264B44-6F35-4F3C-A3A6-F7365840527A}" type="presOf" srcId="{B6F6514B-B1E9-49A1-880F-25E6835001A2}" destId="{4CC711D1-DA21-40DA-82F8-07D98B518DDF}" srcOrd="0" destOrd="0" presId="urn:microsoft.com/office/officeart/2011/layout/TabList"/>
    <dgm:cxn modelId="{CB64114C-DF16-4EC0-AA57-C2E6BCD8786C}" type="presOf" srcId="{52D6DAE2-49B7-4E10-AEB9-C83B22850A75}" destId="{65452E73-E04A-460F-BF4F-0516080C27C3}" srcOrd="0" destOrd="0" presId="urn:microsoft.com/office/officeart/2011/layout/TabList"/>
    <dgm:cxn modelId="{560D954C-CAC8-413B-BB24-997F4058EE8A}" type="presOf" srcId="{CBCA5922-9BC3-461F-82F4-A6F963FF7EF1}" destId="{00E47779-8E96-471E-8A94-E96A4F77B7A9}" srcOrd="0" destOrd="0" presId="urn:microsoft.com/office/officeart/2011/layout/TabList"/>
    <dgm:cxn modelId="{83274E82-93E5-4532-B6B4-379FEADCB6B9}" type="presOf" srcId="{AFCCB7B1-E3C1-46B5-B045-25D199C91872}" destId="{CC187C59-6847-43EF-A60A-97A92452D8C3}" srcOrd="0" destOrd="0" presId="urn:microsoft.com/office/officeart/2011/layout/TabList"/>
    <dgm:cxn modelId="{4F56A18C-7401-4502-BF08-E7D21762057F}" srcId="{AFCCB7B1-E3C1-46B5-B045-25D199C91872}" destId="{6472247E-D084-4398-9F41-99A4AD096BE4}" srcOrd="0" destOrd="0" parTransId="{962E9675-FA58-4344-8088-D879B5A651E7}" sibTransId="{DC1111A5-0BCE-4D33-9EC9-E9A82BD2390A}"/>
    <dgm:cxn modelId="{9C0A1BA1-F3EA-4EA6-8221-0A30B770C68B}" srcId="{CBCA5922-9BC3-461F-82F4-A6F963FF7EF1}" destId="{EE8E6687-B148-4C0A-A87E-E706B0BCA29A}" srcOrd="0" destOrd="0" parTransId="{D906AE41-3C22-4DA1-9C66-31EB30DDA2B9}" sibTransId="{B693399C-AE26-4F57-A6ED-C5B256167091}"/>
    <dgm:cxn modelId="{995DF2A4-6ECC-482B-AB2C-1A02CE517B29}" type="presOf" srcId="{6472247E-D084-4398-9F41-99A4AD096BE4}" destId="{2261DFA8-A742-44CE-9CB3-4DC93F72F8A4}" srcOrd="0" destOrd="0" presId="urn:microsoft.com/office/officeart/2011/layout/TabList"/>
    <dgm:cxn modelId="{4817D4B0-5DEB-43C2-BDBE-92276BA14722}" srcId="{B6F6514B-B1E9-49A1-880F-25E6835001A2}" destId="{C28B40A8-A9F1-4F2F-9B0B-A1C5554E9398}" srcOrd="0" destOrd="0" parTransId="{F4AF1932-F9F5-41ED-9F59-6D42EA4FDA0F}" sibTransId="{2ED2C0E1-ACC7-4420-942E-820C7CD855ED}"/>
    <dgm:cxn modelId="{BA2F03B7-38C4-4009-B1C3-BA9628C42EB7}" type="presOf" srcId="{40D45682-89E4-4143-A4A7-1E65929555A4}" destId="{66FBA527-9A9F-4FA4-8D3A-3358FC358342}" srcOrd="0" destOrd="0" presId="urn:microsoft.com/office/officeart/2011/layout/TabList"/>
    <dgm:cxn modelId="{50BCE2B7-693E-484B-97AF-2D032AE4BECB}" srcId="{155E85E7-F334-4629-BA8A-6B0CB7626EDE}" destId="{52D6DAE2-49B7-4E10-AEB9-C83B22850A75}" srcOrd="3" destOrd="0" parTransId="{47510728-8EC8-4E0C-A918-9E6C7439FD19}" sibTransId="{38D97B7A-3819-43DE-97CA-EF7415570C88}"/>
    <dgm:cxn modelId="{BA3729BA-DFF9-4272-9C99-F0C9594ACF37}" type="presOf" srcId="{C28B40A8-A9F1-4F2F-9B0B-A1C5554E9398}" destId="{DA76242F-B767-4545-AB0A-2360832ADA0B}" srcOrd="0" destOrd="0" presId="urn:microsoft.com/office/officeart/2011/layout/TabList"/>
    <dgm:cxn modelId="{E3C928E7-3EF2-4A0D-9AF1-D60E9678A795}" srcId="{155E85E7-F334-4629-BA8A-6B0CB7626EDE}" destId="{B6F6514B-B1E9-49A1-880F-25E6835001A2}" srcOrd="4" destOrd="0" parTransId="{ED2FE096-37B5-4C4E-9556-ECEA5756D5A8}" sibTransId="{A72BC091-5199-4A56-BB63-D5219805583C}"/>
    <dgm:cxn modelId="{4C76D3FD-6BD7-4513-B29D-51C5BEC17029}" type="presOf" srcId="{87F2AA57-8ED5-4C68-832D-E6E56C0A7291}" destId="{191B3D8D-9F61-498F-926E-A87A928BE40A}" srcOrd="0" destOrd="0" presId="urn:microsoft.com/office/officeart/2011/layout/TabList"/>
    <dgm:cxn modelId="{FC481AFE-A374-43EF-BF9D-69D141DDB043}" type="presOf" srcId="{830604AB-A4B1-49A4-8503-356052566577}" destId="{C38266D4-E5AD-4DD3-B9EF-040B35C317F8}" srcOrd="0" destOrd="0" presId="urn:microsoft.com/office/officeart/2011/layout/TabList"/>
    <dgm:cxn modelId="{57432D3B-DADF-44C5-96B8-B438D922296E}" type="presParOf" srcId="{1C74C2C5-F269-4BF4-81D6-6BC08BC6126D}" destId="{251F1384-8D89-4AE7-A935-CDA6EBCA8239}" srcOrd="0" destOrd="0" presId="urn:microsoft.com/office/officeart/2011/layout/TabList"/>
    <dgm:cxn modelId="{50DA3143-1ED0-403B-92CC-5FED0FD8A131}" type="presParOf" srcId="{251F1384-8D89-4AE7-A935-CDA6EBCA8239}" destId="{2261DFA8-A742-44CE-9CB3-4DC93F72F8A4}" srcOrd="0" destOrd="0" presId="urn:microsoft.com/office/officeart/2011/layout/TabList"/>
    <dgm:cxn modelId="{855473CC-A5A9-425D-99D4-C025AD602908}" type="presParOf" srcId="{251F1384-8D89-4AE7-A935-CDA6EBCA8239}" destId="{CC187C59-6847-43EF-A60A-97A92452D8C3}" srcOrd="1" destOrd="0" presId="urn:microsoft.com/office/officeart/2011/layout/TabList"/>
    <dgm:cxn modelId="{8177A711-888C-400C-9165-1F80BB5CC573}" type="presParOf" srcId="{251F1384-8D89-4AE7-A935-CDA6EBCA8239}" destId="{C0D46A7B-10BC-49CB-BA8D-06FC253676F5}" srcOrd="2" destOrd="0" presId="urn:microsoft.com/office/officeart/2011/layout/TabList"/>
    <dgm:cxn modelId="{4BB8D767-1B03-41B4-A520-71EA52797E5F}" type="presParOf" srcId="{1C74C2C5-F269-4BF4-81D6-6BC08BC6126D}" destId="{6247843E-6BA6-475B-AF7A-A59F8FFAE35B}" srcOrd="1" destOrd="0" presId="urn:microsoft.com/office/officeart/2011/layout/TabList"/>
    <dgm:cxn modelId="{914CEBC8-80CE-48DA-87D4-DDE5FA47374C}" type="presParOf" srcId="{1C74C2C5-F269-4BF4-81D6-6BC08BC6126D}" destId="{F0EAA4E8-C84D-4131-A08B-AA1FBDF7C372}" srcOrd="2" destOrd="0" presId="urn:microsoft.com/office/officeart/2011/layout/TabList"/>
    <dgm:cxn modelId="{B1230ED3-569E-4FE6-9FAE-22198577D63D}" type="presParOf" srcId="{F0EAA4E8-C84D-4131-A08B-AA1FBDF7C372}" destId="{66FBA527-9A9F-4FA4-8D3A-3358FC358342}" srcOrd="0" destOrd="0" presId="urn:microsoft.com/office/officeart/2011/layout/TabList"/>
    <dgm:cxn modelId="{8E821AF7-EDCB-4266-897F-E90019FF7895}" type="presParOf" srcId="{F0EAA4E8-C84D-4131-A08B-AA1FBDF7C372}" destId="{C38266D4-E5AD-4DD3-B9EF-040B35C317F8}" srcOrd="1" destOrd="0" presId="urn:microsoft.com/office/officeart/2011/layout/TabList"/>
    <dgm:cxn modelId="{FFAA5788-DDA7-42DF-B709-C30B91997028}" type="presParOf" srcId="{F0EAA4E8-C84D-4131-A08B-AA1FBDF7C372}" destId="{3E2B4189-4D19-4944-ABB7-947ADC7A47EC}" srcOrd="2" destOrd="0" presId="urn:microsoft.com/office/officeart/2011/layout/TabList"/>
    <dgm:cxn modelId="{44722A53-0EA2-4CFE-BDAF-B4CB8EBA6D95}" type="presParOf" srcId="{1C74C2C5-F269-4BF4-81D6-6BC08BC6126D}" destId="{5064AF7F-D0F4-4345-BF87-60BF8EA22047}" srcOrd="3" destOrd="0" presId="urn:microsoft.com/office/officeart/2011/layout/TabList"/>
    <dgm:cxn modelId="{C61FC0B6-B4C0-427A-916B-EF800CE6263A}" type="presParOf" srcId="{1C74C2C5-F269-4BF4-81D6-6BC08BC6126D}" destId="{0E589715-20FD-4637-B4B9-86C216DD5875}" srcOrd="4" destOrd="0" presId="urn:microsoft.com/office/officeart/2011/layout/TabList"/>
    <dgm:cxn modelId="{2F82A276-A6CF-4675-8DE2-9864BB4A49AE}" type="presParOf" srcId="{0E589715-20FD-4637-B4B9-86C216DD5875}" destId="{6560E386-3F65-4F0B-A086-3E5F8B40CD52}" srcOrd="0" destOrd="0" presId="urn:microsoft.com/office/officeart/2011/layout/TabList"/>
    <dgm:cxn modelId="{E53BBF1B-E021-4C12-B71A-316D022AE6DE}" type="presParOf" srcId="{0E589715-20FD-4637-B4B9-86C216DD5875}" destId="{00E47779-8E96-471E-8A94-E96A4F77B7A9}" srcOrd="1" destOrd="0" presId="urn:microsoft.com/office/officeart/2011/layout/TabList"/>
    <dgm:cxn modelId="{26C11A4E-894E-4D87-BD52-EDEB06841F89}" type="presParOf" srcId="{0E589715-20FD-4637-B4B9-86C216DD5875}" destId="{F531CAE6-B680-4F8F-BBBE-1DC08FADF62D}" srcOrd="2" destOrd="0" presId="urn:microsoft.com/office/officeart/2011/layout/TabList"/>
    <dgm:cxn modelId="{BF3C2CFF-6EF0-4225-8694-D1DB16CA3037}" type="presParOf" srcId="{1C74C2C5-F269-4BF4-81D6-6BC08BC6126D}" destId="{1D405054-3452-491A-A7C1-39E054E36B2F}" srcOrd="5" destOrd="0" presId="urn:microsoft.com/office/officeart/2011/layout/TabList"/>
    <dgm:cxn modelId="{186548BB-B918-4A91-B87E-8AD29BC524FA}" type="presParOf" srcId="{1C74C2C5-F269-4BF4-81D6-6BC08BC6126D}" destId="{3D98F8C6-2426-42D4-8DF3-500F832B5F2E}" srcOrd="6" destOrd="0" presId="urn:microsoft.com/office/officeart/2011/layout/TabList"/>
    <dgm:cxn modelId="{EC4A9987-F243-4FC6-A992-46223B5D90C2}" type="presParOf" srcId="{3D98F8C6-2426-42D4-8DF3-500F832B5F2E}" destId="{191B3D8D-9F61-498F-926E-A87A928BE40A}" srcOrd="0" destOrd="0" presId="urn:microsoft.com/office/officeart/2011/layout/TabList"/>
    <dgm:cxn modelId="{79F7396A-0B8F-4763-B356-DE1009D99F4D}" type="presParOf" srcId="{3D98F8C6-2426-42D4-8DF3-500F832B5F2E}" destId="{65452E73-E04A-460F-BF4F-0516080C27C3}" srcOrd="1" destOrd="0" presId="urn:microsoft.com/office/officeart/2011/layout/TabList"/>
    <dgm:cxn modelId="{00414D8D-CDB5-4EF4-86AC-461559EAE5C9}" type="presParOf" srcId="{3D98F8C6-2426-42D4-8DF3-500F832B5F2E}" destId="{ADD3E65A-66DE-4432-B7EE-E335D2F63051}" srcOrd="2" destOrd="0" presId="urn:microsoft.com/office/officeart/2011/layout/TabList"/>
    <dgm:cxn modelId="{1DB59E94-FE0B-4A9F-8D9B-10E914E67F1D}" type="presParOf" srcId="{1C74C2C5-F269-4BF4-81D6-6BC08BC6126D}" destId="{AB6DAE03-EEBD-48F4-9EFF-2CDA75728BEF}" srcOrd="7" destOrd="0" presId="urn:microsoft.com/office/officeart/2011/layout/TabList"/>
    <dgm:cxn modelId="{7F50BF62-2F2F-41E4-ADF0-67F711D34E75}" type="presParOf" srcId="{1C74C2C5-F269-4BF4-81D6-6BC08BC6126D}" destId="{D9F362C9-A1F3-4D68-A51F-E3B768E360A5}" srcOrd="8" destOrd="0" presId="urn:microsoft.com/office/officeart/2011/layout/TabList"/>
    <dgm:cxn modelId="{CF39F68A-DD6E-4FEA-843C-1607227AB1F9}" type="presParOf" srcId="{D9F362C9-A1F3-4D68-A51F-E3B768E360A5}" destId="{DA76242F-B767-4545-AB0A-2360832ADA0B}" srcOrd="0" destOrd="0" presId="urn:microsoft.com/office/officeart/2011/layout/TabList"/>
    <dgm:cxn modelId="{09239B7B-C5FC-493B-8D88-B269B7B2E4B6}" type="presParOf" srcId="{D9F362C9-A1F3-4D68-A51F-E3B768E360A5}" destId="{4CC711D1-DA21-40DA-82F8-07D98B518DDF}" srcOrd="1" destOrd="0" presId="urn:microsoft.com/office/officeart/2011/layout/TabList"/>
    <dgm:cxn modelId="{2D7E6B8A-9CE3-4791-9962-36D092830A0D}" type="presParOf" srcId="{D9F362C9-A1F3-4D68-A51F-E3B768E360A5}" destId="{2EC2D809-C5CB-48C2-B92B-3DB09F437242}" srcOrd="2" destOrd="0" presId="urn:microsoft.com/office/officeart/2011/layout/TabList"/>
  </dgm:cxnLst>
  <dgm:bg>
    <a:noFill/>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55E85E7-F334-4629-BA8A-6B0CB7626EDE}" type="doc">
      <dgm:prSet loTypeId="urn:microsoft.com/office/officeart/2011/layout/TabList" loCatId="list" qsTypeId="urn:microsoft.com/office/officeart/2005/8/quickstyle/simple1" qsCatId="simple" csTypeId="urn:microsoft.com/office/officeart/2005/8/colors/accent3_3" csCatId="accent3" phldr="1"/>
      <dgm:spPr/>
      <dgm:t>
        <a:bodyPr/>
        <a:lstStyle/>
        <a:p>
          <a:endParaRPr lang="en-US"/>
        </a:p>
      </dgm:t>
    </dgm:pt>
    <dgm:pt modelId="{8993B272-0DCD-4A65-B410-215AE4F3DA31}">
      <dgm:prSet/>
      <dgm:spPr>
        <a:solidFill>
          <a:schemeClr val="accent1">
            <a:lumMod val="50000"/>
          </a:schemeClr>
        </a:solidFill>
      </dgm:spPr>
      <dgm:t>
        <a:bodyPr/>
        <a:lstStyle/>
        <a:p>
          <a:r>
            <a:rPr lang="en-US" dirty="0"/>
            <a:t>Month</a:t>
          </a:r>
        </a:p>
      </dgm:t>
    </dgm:pt>
    <dgm:pt modelId="{CF71E17D-66FF-4DE3-8095-C9640EEEBDE0}" type="parTrans" cxnId="{C542AF4B-D0D1-4F0E-ACD9-547174F9773D}">
      <dgm:prSet/>
      <dgm:spPr/>
      <dgm:t>
        <a:bodyPr/>
        <a:lstStyle/>
        <a:p>
          <a:endParaRPr lang="en-US"/>
        </a:p>
      </dgm:t>
    </dgm:pt>
    <dgm:pt modelId="{44ECDB31-72FF-4E9A-BF58-06ECD4B9D4F3}" type="sibTrans" cxnId="{C542AF4B-D0D1-4F0E-ACD9-547174F9773D}">
      <dgm:prSet/>
      <dgm:spPr/>
      <dgm:t>
        <a:bodyPr/>
        <a:lstStyle/>
        <a:p>
          <a:endParaRPr lang="en-US"/>
        </a:p>
      </dgm:t>
    </dgm:pt>
    <dgm:pt modelId="{8DCB0C57-4B0F-4DF0-B79F-233F7881EF46}">
      <dgm:prSet custT="1"/>
      <dgm:spPr/>
      <dgm:t>
        <a:bodyPr/>
        <a:lstStyle/>
        <a:p>
          <a:r>
            <a:rPr lang="en-US" sz="2000" dirty="0"/>
            <a:t> Choose randomly between top 3 months.</a:t>
          </a:r>
        </a:p>
      </dgm:t>
    </dgm:pt>
    <dgm:pt modelId="{92A781E3-F60E-47F6-9654-31D60BF34FF1}" type="parTrans" cxnId="{F8778CED-B9C7-418E-A11F-A31E0E04848A}">
      <dgm:prSet/>
      <dgm:spPr/>
      <dgm:t>
        <a:bodyPr/>
        <a:lstStyle/>
        <a:p>
          <a:endParaRPr lang="en-US"/>
        </a:p>
      </dgm:t>
    </dgm:pt>
    <dgm:pt modelId="{1D34FAB4-D335-4360-AA5C-5372B83A7D04}" type="sibTrans" cxnId="{F8778CED-B9C7-418E-A11F-A31E0E04848A}">
      <dgm:prSet/>
      <dgm:spPr/>
      <dgm:t>
        <a:bodyPr/>
        <a:lstStyle/>
        <a:p>
          <a:endParaRPr lang="en-US"/>
        </a:p>
      </dgm:t>
    </dgm:pt>
    <dgm:pt modelId="{DA8ED349-82A3-3942-BBDB-16332C9AE5FF}">
      <dgm:prSet/>
      <dgm:spPr>
        <a:solidFill>
          <a:schemeClr val="accent1">
            <a:lumMod val="75000"/>
          </a:schemeClr>
        </a:solidFill>
      </dgm:spPr>
      <dgm:t>
        <a:bodyPr/>
        <a:lstStyle/>
        <a:p>
          <a:r>
            <a:rPr lang="en-US" dirty="0"/>
            <a:t>Year</a:t>
          </a:r>
        </a:p>
      </dgm:t>
    </dgm:pt>
    <dgm:pt modelId="{B2923A3E-0C04-1542-AE65-4CEC148EB77F}" type="parTrans" cxnId="{46CA4CC3-453A-964C-9B3E-1626FA68DEAF}">
      <dgm:prSet/>
      <dgm:spPr/>
      <dgm:t>
        <a:bodyPr/>
        <a:lstStyle/>
        <a:p>
          <a:endParaRPr lang="en-US"/>
        </a:p>
      </dgm:t>
    </dgm:pt>
    <dgm:pt modelId="{B5336BA9-49B3-8541-B574-E448CC1DC0A1}" type="sibTrans" cxnId="{46CA4CC3-453A-964C-9B3E-1626FA68DEAF}">
      <dgm:prSet/>
      <dgm:spPr/>
      <dgm:t>
        <a:bodyPr/>
        <a:lstStyle/>
        <a:p>
          <a:endParaRPr lang="en-US"/>
        </a:p>
      </dgm:t>
    </dgm:pt>
    <dgm:pt modelId="{A34CE652-12B9-BC4D-B823-F1BBC27553D8}">
      <dgm:prSet custT="1"/>
      <dgm:spPr>
        <a:solidFill>
          <a:schemeClr val="accent1">
            <a:lumMod val="60000"/>
            <a:lumOff val="40000"/>
            <a:alpha val="0"/>
          </a:schemeClr>
        </a:solidFill>
      </dgm:spPr>
      <dgm:t>
        <a:bodyPr/>
        <a:lstStyle/>
        <a:p>
          <a:r>
            <a:rPr lang="en-US" sz="2200" dirty="0"/>
            <a:t>Convert to Date-Time</a:t>
          </a:r>
        </a:p>
      </dgm:t>
    </dgm:pt>
    <dgm:pt modelId="{E59E1693-49E1-2642-AA35-6FDF4F8B79DD}" type="parTrans" cxnId="{0FFB6DA6-0112-784C-ABF8-75C9470C5458}">
      <dgm:prSet/>
      <dgm:spPr/>
      <dgm:t>
        <a:bodyPr/>
        <a:lstStyle/>
        <a:p>
          <a:endParaRPr lang="en-US"/>
        </a:p>
      </dgm:t>
    </dgm:pt>
    <dgm:pt modelId="{10D97D50-2049-A24D-BFA1-10D02A0EFE08}" type="sibTrans" cxnId="{0FFB6DA6-0112-784C-ABF8-75C9470C5458}">
      <dgm:prSet/>
      <dgm:spPr/>
      <dgm:t>
        <a:bodyPr/>
        <a:lstStyle/>
        <a:p>
          <a:endParaRPr lang="en-US"/>
        </a:p>
      </dgm:t>
    </dgm:pt>
    <dgm:pt modelId="{2E01CDCB-BF12-BC45-B629-CC5A2CE193BC}">
      <dgm:prSet/>
      <dgm:spPr>
        <a:solidFill>
          <a:schemeClr val="accent1">
            <a:lumMod val="60000"/>
            <a:lumOff val="40000"/>
          </a:schemeClr>
        </a:solidFill>
      </dgm:spPr>
      <dgm:t>
        <a:bodyPr/>
        <a:lstStyle/>
        <a:p>
          <a:pPr rtl="0"/>
          <a:r>
            <a:rPr lang="en-US" dirty="0"/>
            <a:t>Genre</a:t>
          </a:r>
        </a:p>
      </dgm:t>
    </dgm:pt>
    <dgm:pt modelId="{7386EFD1-978B-7344-BA2A-623F0E99E3B9}" type="parTrans" cxnId="{988B1CD8-4A90-DE47-84F8-B7D7E27EB301}">
      <dgm:prSet/>
      <dgm:spPr/>
      <dgm:t>
        <a:bodyPr/>
        <a:lstStyle/>
        <a:p>
          <a:endParaRPr lang="en-US"/>
        </a:p>
      </dgm:t>
    </dgm:pt>
    <dgm:pt modelId="{A691FEA7-0357-2445-8389-5B067C0AC223}" type="sibTrans" cxnId="{988B1CD8-4A90-DE47-84F8-B7D7E27EB301}">
      <dgm:prSet/>
      <dgm:spPr/>
      <dgm:t>
        <a:bodyPr/>
        <a:lstStyle/>
        <a:p>
          <a:endParaRPr lang="en-US"/>
        </a:p>
      </dgm:t>
    </dgm:pt>
    <dgm:pt modelId="{1AAF7003-4B28-9141-96A0-EBA0F728CA21}">
      <dgm:prSet custT="1"/>
      <dgm:spPr>
        <a:solidFill>
          <a:schemeClr val="accent1">
            <a:lumMod val="60000"/>
            <a:lumOff val="40000"/>
            <a:alpha val="0"/>
          </a:schemeClr>
        </a:solidFill>
      </dgm:spPr>
      <dgm:t>
        <a:bodyPr/>
        <a:lstStyle/>
        <a:p>
          <a:pPr rtl="0"/>
          <a:r>
            <a:rPr lang="en-US" sz="2000" dirty="0" err="1"/>
            <a:t>Splited</a:t>
          </a:r>
          <a:r>
            <a:rPr lang="en-US" sz="2000" dirty="0"/>
            <a:t> the genre into multiple columns to reduce redundancy</a:t>
          </a:r>
        </a:p>
      </dgm:t>
    </dgm:pt>
    <dgm:pt modelId="{17407C99-F197-6C4F-AAD4-9848244619F3}" type="parTrans" cxnId="{B29202A7-1D70-524C-A58C-588ADE76569F}">
      <dgm:prSet/>
      <dgm:spPr/>
      <dgm:t>
        <a:bodyPr/>
        <a:lstStyle/>
        <a:p>
          <a:endParaRPr lang="en-US"/>
        </a:p>
      </dgm:t>
    </dgm:pt>
    <dgm:pt modelId="{66210629-5049-A24D-9A50-8477CB9FED6D}" type="sibTrans" cxnId="{B29202A7-1D70-524C-A58C-588ADE76569F}">
      <dgm:prSet/>
      <dgm:spPr/>
      <dgm:t>
        <a:bodyPr/>
        <a:lstStyle/>
        <a:p>
          <a:endParaRPr lang="en-US"/>
        </a:p>
      </dgm:t>
    </dgm:pt>
    <dgm:pt modelId="{461C1573-F036-4143-978D-921109DA2DEC}">
      <dgm:prSet/>
      <dgm:spPr>
        <a:solidFill>
          <a:schemeClr val="accent1">
            <a:lumMod val="40000"/>
            <a:lumOff val="60000"/>
          </a:schemeClr>
        </a:solidFill>
      </dgm:spPr>
      <dgm:t>
        <a:bodyPr/>
        <a:lstStyle/>
        <a:p>
          <a:r>
            <a:rPr lang="en-US" dirty="0"/>
            <a:t>Finances</a:t>
          </a:r>
        </a:p>
      </dgm:t>
    </dgm:pt>
    <dgm:pt modelId="{8F6E5DF1-7D67-9641-B186-9142994CE351}" type="parTrans" cxnId="{7832611D-1056-2741-992D-B1E6C155C2FA}">
      <dgm:prSet/>
      <dgm:spPr/>
      <dgm:t>
        <a:bodyPr/>
        <a:lstStyle/>
        <a:p>
          <a:endParaRPr lang="en-US"/>
        </a:p>
      </dgm:t>
    </dgm:pt>
    <dgm:pt modelId="{B0379ACD-6ECA-C047-BA0F-AA66422C2F44}" type="sibTrans" cxnId="{7832611D-1056-2741-992D-B1E6C155C2FA}">
      <dgm:prSet/>
      <dgm:spPr/>
      <dgm:t>
        <a:bodyPr/>
        <a:lstStyle/>
        <a:p>
          <a:endParaRPr lang="en-US"/>
        </a:p>
      </dgm:t>
    </dgm:pt>
    <dgm:pt modelId="{F230EFE7-5BBC-6C44-8376-9152EED141E3}">
      <dgm:prSet custT="1"/>
      <dgm:spPr/>
      <dgm:t>
        <a:bodyPr/>
        <a:lstStyle/>
        <a:p>
          <a:r>
            <a:rPr lang="en-US" sz="2000" dirty="0"/>
            <a:t>Removed symbols, calculated currency using Forex API</a:t>
          </a:r>
        </a:p>
      </dgm:t>
    </dgm:pt>
    <dgm:pt modelId="{B4DE3FE2-C037-E54B-A487-746A13433D55}" type="parTrans" cxnId="{6ADB7BCF-FF37-5D49-A925-ABF7C1B9FB2C}">
      <dgm:prSet/>
      <dgm:spPr/>
      <dgm:t>
        <a:bodyPr/>
        <a:lstStyle/>
        <a:p>
          <a:endParaRPr lang="en-US"/>
        </a:p>
      </dgm:t>
    </dgm:pt>
    <dgm:pt modelId="{CA61CF2A-9A39-704B-A020-6E90ED7A28D1}" type="sibTrans" cxnId="{6ADB7BCF-FF37-5D49-A925-ABF7C1B9FB2C}">
      <dgm:prSet/>
      <dgm:spPr/>
      <dgm:t>
        <a:bodyPr/>
        <a:lstStyle/>
        <a:p>
          <a:endParaRPr lang="en-US"/>
        </a:p>
      </dgm:t>
    </dgm:pt>
    <dgm:pt modelId="{30202E8B-0BAB-A240-83D2-7784E6E36499}">
      <dgm:prSet/>
      <dgm:spPr>
        <a:solidFill>
          <a:schemeClr val="accent1">
            <a:lumMod val="50000"/>
          </a:schemeClr>
        </a:solidFill>
      </dgm:spPr>
      <dgm:t>
        <a:bodyPr/>
        <a:lstStyle/>
        <a:p>
          <a:r>
            <a:rPr lang="en-US" dirty="0"/>
            <a:t>Certificate</a:t>
          </a:r>
        </a:p>
      </dgm:t>
    </dgm:pt>
    <dgm:pt modelId="{5AF5462D-A905-F145-8D19-D40B6D8AE8B8}" type="parTrans" cxnId="{F4469BE0-3B92-8841-9F77-3C30DFBB0AC6}">
      <dgm:prSet/>
      <dgm:spPr/>
      <dgm:t>
        <a:bodyPr/>
        <a:lstStyle/>
        <a:p>
          <a:endParaRPr lang="en-US"/>
        </a:p>
      </dgm:t>
    </dgm:pt>
    <dgm:pt modelId="{B7397E25-2D26-3048-915D-75360ED4B67D}" type="sibTrans" cxnId="{F4469BE0-3B92-8841-9F77-3C30DFBB0AC6}">
      <dgm:prSet/>
      <dgm:spPr/>
      <dgm:t>
        <a:bodyPr/>
        <a:lstStyle/>
        <a:p>
          <a:endParaRPr lang="en-US"/>
        </a:p>
      </dgm:t>
    </dgm:pt>
    <dgm:pt modelId="{D63F9B87-FC07-054E-A3C0-F48C55BE3AAA}">
      <dgm:prSet custT="1"/>
      <dgm:spPr/>
      <dgm:t>
        <a:bodyPr/>
        <a:lstStyle/>
        <a:p>
          <a:r>
            <a:rPr lang="en-US" sz="2000" dirty="0"/>
            <a:t>Mapping the rating to the US rating system</a:t>
          </a:r>
        </a:p>
      </dgm:t>
    </dgm:pt>
    <dgm:pt modelId="{3A5F97D7-0083-AD46-8B95-4475BA8C5C78}" type="parTrans" cxnId="{531A17C4-FC3E-5E4F-AEFB-0392A3A70F18}">
      <dgm:prSet/>
      <dgm:spPr/>
      <dgm:t>
        <a:bodyPr/>
        <a:lstStyle/>
        <a:p>
          <a:endParaRPr lang="en-US"/>
        </a:p>
      </dgm:t>
    </dgm:pt>
    <dgm:pt modelId="{34BB8E28-7DD6-1947-88AA-7CD0CC248AFE}" type="sibTrans" cxnId="{531A17C4-FC3E-5E4F-AEFB-0392A3A70F18}">
      <dgm:prSet/>
      <dgm:spPr/>
      <dgm:t>
        <a:bodyPr/>
        <a:lstStyle/>
        <a:p>
          <a:endParaRPr lang="en-US"/>
        </a:p>
      </dgm:t>
    </dgm:pt>
    <dgm:pt modelId="{A0842B11-ADA8-EF4B-9953-8B876CEDDC3D}">
      <dgm:prSet/>
      <dgm:spPr>
        <a:solidFill>
          <a:schemeClr val="accent1">
            <a:lumMod val="75000"/>
          </a:schemeClr>
        </a:solidFill>
      </dgm:spPr>
      <dgm:t>
        <a:bodyPr/>
        <a:lstStyle/>
        <a:p>
          <a:r>
            <a:rPr lang="en-US" dirty="0"/>
            <a:t>Cast</a:t>
          </a:r>
        </a:p>
      </dgm:t>
    </dgm:pt>
    <dgm:pt modelId="{BB23831F-36A9-8E45-9568-C8047A8C5818}" type="parTrans" cxnId="{BE5BA8D4-0A45-1741-A65D-35E51A094433}">
      <dgm:prSet/>
      <dgm:spPr/>
      <dgm:t>
        <a:bodyPr/>
        <a:lstStyle/>
        <a:p>
          <a:endParaRPr lang="en-US"/>
        </a:p>
      </dgm:t>
    </dgm:pt>
    <dgm:pt modelId="{6393C7AE-4D83-5445-B1BB-0495CCC5B503}" type="sibTrans" cxnId="{BE5BA8D4-0A45-1741-A65D-35E51A094433}">
      <dgm:prSet/>
      <dgm:spPr/>
      <dgm:t>
        <a:bodyPr/>
        <a:lstStyle/>
        <a:p>
          <a:endParaRPr lang="en-US"/>
        </a:p>
      </dgm:t>
    </dgm:pt>
    <dgm:pt modelId="{2C273D53-A43E-864A-A214-9DA1781AA2D8}">
      <dgm:prSet custT="1"/>
      <dgm:spPr/>
      <dgm:t>
        <a:bodyPr/>
        <a:lstStyle/>
        <a:p>
          <a:r>
            <a:rPr lang="en-US" sz="2000" dirty="0"/>
            <a:t>Removing tags and fixing the format to get names </a:t>
          </a:r>
        </a:p>
      </dgm:t>
    </dgm:pt>
    <dgm:pt modelId="{7D02F2DB-4424-5646-B666-4D71DFE27810}" type="parTrans" cxnId="{04AC6A9A-1FAB-3A42-903C-2FD0366E18CF}">
      <dgm:prSet/>
      <dgm:spPr/>
      <dgm:t>
        <a:bodyPr/>
        <a:lstStyle/>
        <a:p>
          <a:endParaRPr lang="en-US"/>
        </a:p>
      </dgm:t>
    </dgm:pt>
    <dgm:pt modelId="{827EF9ED-B793-5543-87C1-E2D66DE6CA7C}" type="sibTrans" cxnId="{04AC6A9A-1FAB-3A42-903C-2FD0366E18CF}">
      <dgm:prSet/>
      <dgm:spPr/>
      <dgm:t>
        <a:bodyPr/>
        <a:lstStyle/>
        <a:p>
          <a:endParaRPr lang="en-US"/>
        </a:p>
      </dgm:t>
    </dgm:pt>
    <dgm:pt modelId="{1C74C2C5-F269-4BF4-81D6-6BC08BC6126D}" type="pres">
      <dgm:prSet presAssocID="{155E85E7-F334-4629-BA8A-6B0CB7626EDE}" presName="Name0" presStyleCnt="0">
        <dgm:presLayoutVars>
          <dgm:chMax/>
          <dgm:chPref val="3"/>
          <dgm:dir/>
          <dgm:animOne val="branch"/>
          <dgm:animLvl val="lvl"/>
        </dgm:presLayoutVars>
      </dgm:prSet>
      <dgm:spPr/>
    </dgm:pt>
    <dgm:pt modelId="{9B856B2A-D2DD-4B2C-BD90-5C94E226FD19}" type="pres">
      <dgm:prSet presAssocID="{8993B272-0DCD-4A65-B410-215AE4F3DA31}" presName="composite" presStyleCnt="0"/>
      <dgm:spPr/>
    </dgm:pt>
    <dgm:pt modelId="{4D3A3063-8BF8-449E-A848-4B44431B2273}" type="pres">
      <dgm:prSet presAssocID="{8993B272-0DCD-4A65-B410-215AE4F3DA31}" presName="FirstChild" presStyleLbl="revTx" presStyleIdx="0" presStyleCnt="6">
        <dgm:presLayoutVars>
          <dgm:chMax val="0"/>
          <dgm:chPref val="0"/>
          <dgm:bulletEnabled val="1"/>
        </dgm:presLayoutVars>
      </dgm:prSet>
      <dgm:spPr/>
    </dgm:pt>
    <dgm:pt modelId="{39E34E5E-A98C-4D9D-859F-55460015EE8B}" type="pres">
      <dgm:prSet presAssocID="{8993B272-0DCD-4A65-B410-215AE4F3DA31}" presName="Parent" presStyleLbl="alignNode1" presStyleIdx="0" presStyleCnt="6">
        <dgm:presLayoutVars>
          <dgm:chMax val="3"/>
          <dgm:chPref val="3"/>
          <dgm:bulletEnabled val="1"/>
        </dgm:presLayoutVars>
      </dgm:prSet>
      <dgm:spPr/>
    </dgm:pt>
    <dgm:pt modelId="{78592BB4-C490-407D-9798-2699B994797F}" type="pres">
      <dgm:prSet presAssocID="{8993B272-0DCD-4A65-B410-215AE4F3DA31}" presName="Accent" presStyleLbl="parChTrans1D1" presStyleIdx="0" presStyleCnt="6"/>
      <dgm:spPr/>
    </dgm:pt>
    <dgm:pt modelId="{49B64CBE-5C84-AE46-87A3-CBA3980EDED0}" type="pres">
      <dgm:prSet presAssocID="{44ECDB31-72FF-4E9A-BF58-06ECD4B9D4F3}" presName="sibTrans" presStyleCnt="0"/>
      <dgm:spPr/>
    </dgm:pt>
    <dgm:pt modelId="{7BD7F93C-E44F-BD45-9E65-95EF5EAC4052}" type="pres">
      <dgm:prSet presAssocID="{DA8ED349-82A3-3942-BBDB-16332C9AE5FF}" presName="composite" presStyleCnt="0"/>
      <dgm:spPr/>
    </dgm:pt>
    <dgm:pt modelId="{BC284894-6084-4746-9F3E-CAE2312FA6CD}" type="pres">
      <dgm:prSet presAssocID="{DA8ED349-82A3-3942-BBDB-16332C9AE5FF}" presName="FirstChild" presStyleLbl="revTx" presStyleIdx="1" presStyleCnt="6">
        <dgm:presLayoutVars>
          <dgm:chMax val="0"/>
          <dgm:chPref val="0"/>
          <dgm:bulletEnabled val="1"/>
        </dgm:presLayoutVars>
      </dgm:prSet>
      <dgm:spPr/>
    </dgm:pt>
    <dgm:pt modelId="{D6F05522-DE72-C04C-9D1B-FF574832F704}" type="pres">
      <dgm:prSet presAssocID="{DA8ED349-82A3-3942-BBDB-16332C9AE5FF}" presName="Parent" presStyleLbl="alignNode1" presStyleIdx="1" presStyleCnt="6">
        <dgm:presLayoutVars>
          <dgm:chMax val="3"/>
          <dgm:chPref val="3"/>
          <dgm:bulletEnabled val="1"/>
        </dgm:presLayoutVars>
      </dgm:prSet>
      <dgm:spPr/>
    </dgm:pt>
    <dgm:pt modelId="{1BCF6B1F-85CF-2048-8E44-5DC3FD64F2EA}" type="pres">
      <dgm:prSet presAssocID="{DA8ED349-82A3-3942-BBDB-16332C9AE5FF}" presName="Accent" presStyleLbl="parChTrans1D1" presStyleIdx="1" presStyleCnt="6"/>
      <dgm:spPr/>
    </dgm:pt>
    <dgm:pt modelId="{4C65E72A-B86D-BA4E-85B2-1A09007EEC21}" type="pres">
      <dgm:prSet presAssocID="{B5336BA9-49B3-8541-B574-E448CC1DC0A1}" presName="sibTrans" presStyleCnt="0"/>
      <dgm:spPr/>
    </dgm:pt>
    <dgm:pt modelId="{4CBF7AE3-9061-D944-A1F7-23CA220FCE5E}" type="pres">
      <dgm:prSet presAssocID="{2E01CDCB-BF12-BC45-B629-CC5A2CE193BC}" presName="composite" presStyleCnt="0"/>
      <dgm:spPr/>
    </dgm:pt>
    <dgm:pt modelId="{354A3D59-AEB3-CC4E-AE3A-C3EA0E6B46B9}" type="pres">
      <dgm:prSet presAssocID="{2E01CDCB-BF12-BC45-B629-CC5A2CE193BC}" presName="FirstChild" presStyleLbl="revTx" presStyleIdx="2" presStyleCnt="6">
        <dgm:presLayoutVars>
          <dgm:chMax val="0"/>
          <dgm:chPref val="0"/>
          <dgm:bulletEnabled val="1"/>
        </dgm:presLayoutVars>
      </dgm:prSet>
      <dgm:spPr/>
    </dgm:pt>
    <dgm:pt modelId="{7553E44E-51B1-D240-9316-2E9A6EB05371}" type="pres">
      <dgm:prSet presAssocID="{2E01CDCB-BF12-BC45-B629-CC5A2CE193BC}" presName="Parent" presStyleLbl="alignNode1" presStyleIdx="2" presStyleCnt="6">
        <dgm:presLayoutVars>
          <dgm:chMax val="3"/>
          <dgm:chPref val="3"/>
          <dgm:bulletEnabled val="1"/>
        </dgm:presLayoutVars>
      </dgm:prSet>
      <dgm:spPr/>
    </dgm:pt>
    <dgm:pt modelId="{2CFF5ADE-B3AA-C443-ABEB-0151220150DE}" type="pres">
      <dgm:prSet presAssocID="{2E01CDCB-BF12-BC45-B629-CC5A2CE193BC}" presName="Accent" presStyleLbl="parChTrans1D1" presStyleIdx="2" presStyleCnt="6"/>
      <dgm:spPr/>
    </dgm:pt>
    <dgm:pt modelId="{499C36BB-0DD3-334F-8E9A-812AEC37B4BE}" type="pres">
      <dgm:prSet presAssocID="{A691FEA7-0357-2445-8389-5B067C0AC223}" presName="sibTrans" presStyleCnt="0"/>
      <dgm:spPr/>
    </dgm:pt>
    <dgm:pt modelId="{A3821CF8-C2AA-754E-A2D9-7F44D6A7C53B}" type="pres">
      <dgm:prSet presAssocID="{461C1573-F036-4143-978D-921109DA2DEC}" presName="composite" presStyleCnt="0"/>
      <dgm:spPr/>
    </dgm:pt>
    <dgm:pt modelId="{908AF953-5F2E-4049-93C4-61D9C1394523}" type="pres">
      <dgm:prSet presAssocID="{461C1573-F036-4143-978D-921109DA2DEC}" presName="FirstChild" presStyleLbl="revTx" presStyleIdx="3" presStyleCnt="6">
        <dgm:presLayoutVars>
          <dgm:chMax val="0"/>
          <dgm:chPref val="0"/>
          <dgm:bulletEnabled val="1"/>
        </dgm:presLayoutVars>
      </dgm:prSet>
      <dgm:spPr/>
    </dgm:pt>
    <dgm:pt modelId="{8E4BE168-54FA-274F-88E2-D848A5EDE374}" type="pres">
      <dgm:prSet presAssocID="{461C1573-F036-4143-978D-921109DA2DEC}" presName="Parent" presStyleLbl="alignNode1" presStyleIdx="3" presStyleCnt="6">
        <dgm:presLayoutVars>
          <dgm:chMax val="3"/>
          <dgm:chPref val="3"/>
          <dgm:bulletEnabled val="1"/>
        </dgm:presLayoutVars>
      </dgm:prSet>
      <dgm:spPr/>
    </dgm:pt>
    <dgm:pt modelId="{25E063FD-F20F-5644-98DB-95288DCF0A71}" type="pres">
      <dgm:prSet presAssocID="{461C1573-F036-4143-978D-921109DA2DEC}" presName="Accent" presStyleLbl="parChTrans1D1" presStyleIdx="3" presStyleCnt="6"/>
      <dgm:spPr/>
    </dgm:pt>
    <dgm:pt modelId="{9AB6BF40-D650-E149-8668-ABE20E289FB9}" type="pres">
      <dgm:prSet presAssocID="{B0379ACD-6ECA-C047-BA0F-AA66422C2F44}" presName="sibTrans" presStyleCnt="0"/>
      <dgm:spPr/>
    </dgm:pt>
    <dgm:pt modelId="{FD6CF00E-BFBF-8A48-BF99-C19F3F19CE1C}" type="pres">
      <dgm:prSet presAssocID="{30202E8B-0BAB-A240-83D2-7784E6E36499}" presName="composite" presStyleCnt="0"/>
      <dgm:spPr/>
    </dgm:pt>
    <dgm:pt modelId="{57A362B1-56B1-C548-8044-3C4704D0DDC7}" type="pres">
      <dgm:prSet presAssocID="{30202E8B-0BAB-A240-83D2-7784E6E36499}" presName="FirstChild" presStyleLbl="revTx" presStyleIdx="4" presStyleCnt="6">
        <dgm:presLayoutVars>
          <dgm:chMax val="0"/>
          <dgm:chPref val="0"/>
          <dgm:bulletEnabled val="1"/>
        </dgm:presLayoutVars>
      </dgm:prSet>
      <dgm:spPr/>
    </dgm:pt>
    <dgm:pt modelId="{04D2F000-D635-9E4C-BC4F-20C1F69E982E}" type="pres">
      <dgm:prSet presAssocID="{30202E8B-0BAB-A240-83D2-7784E6E36499}" presName="Parent" presStyleLbl="alignNode1" presStyleIdx="4" presStyleCnt="6">
        <dgm:presLayoutVars>
          <dgm:chMax val="3"/>
          <dgm:chPref val="3"/>
          <dgm:bulletEnabled val="1"/>
        </dgm:presLayoutVars>
      </dgm:prSet>
      <dgm:spPr/>
    </dgm:pt>
    <dgm:pt modelId="{32B9E59C-A5D2-8649-AEDB-BD0A01A5ED48}" type="pres">
      <dgm:prSet presAssocID="{30202E8B-0BAB-A240-83D2-7784E6E36499}" presName="Accent" presStyleLbl="parChTrans1D1" presStyleIdx="4" presStyleCnt="6"/>
      <dgm:spPr/>
    </dgm:pt>
    <dgm:pt modelId="{1B860984-DF07-A54C-9747-6698EDA30864}" type="pres">
      <dgm:prSet presAssocID="{B7397E25-2D26-3048-915D-75360ED4B67D}" presName="sibTrans" presStyleCnt="0"/>
      <dgm:spPr/>
    </dgm:pt>
    <dgm:pt modelId="{3B5E4305-6F2C-5849-AAF0-BEE8D83215B5}" type="pres">
      <dgm:prSet presAssocID="{A0842B11-ADA8-EF4B-9953-8B876CEDDC3D}" presName="composite" presStyleCnt="0"/>
      <dgm:spPr/>
    </dgm:pt>
    <dgm:pt modelId="{44A6DABC-F6FA-0948-AC5A-84F5E6E0BE11}" type="pres">
      <dgm:prSet presAssocID="{A0842B11-ADA8-EF4B-9953-8B876CEDDC3D}" presName="FirstChild" presStyleLbl="revTx" presStyleIdx="5" presStyleCnt="6">
        <dgm:presLayoutVars>
          <dgm:chMax val="0"/>
          <dgm:chPref val="0"/>
          <dgm:bulletEnabled val="1"/>
        </dgm:presLayoutVars>
      </dgm:prSet>
      <dgm:spPr/>
    </dgm:pt>
    <dgm:pt modelId="{CED6019E-A9E6-7C49-8773-A58E0271175B}" type="pres">
      <dgm:prSet presAssocID="{A0842B11-ADA8-EF4B-9953-8B876CEDDC3D}" presName="Parent" presStyleLbl="alignNode1" presStyleIdx="5" presStyleCnt="6">
        <dgm:presLayoutVars>
          <dgm:chMax val="3"/>
          <dgm:chPref val="3"/>
          <dgm:bulletEnabled val="1"/>
        </dgm:presLayoutVars>
      </dgm:prSet>
      <dgm:spPr/>
    </dgm:pt>
    <dgm:pt modelId="{6774C2C9-996B-634E-BBC8-2D3919B8C377}" type="pres">
      <dgm:prSet presAssocID="{A0842B11-ADA8-EF4B-9953-8B876CEDDC3D}" presName="Accent" presStyleLbl="parChTrans1D1" presStyleIdx="5" presStyleCnt="6"/>
      <dgm:spPr/>
    </dgm:pt>
  </dgm:ptLst>
  <dgm:cxnLst>
    <dgm:cxn modelId="{4762EB08-5017-2049-B6E0-D6464AE6F745}" type="presOf" srcId="{D63F9B87-FC07-054E-A3C0-F48C55BE3AAA}" destId="{57A362B1-56B1-C548-8044-3C4704D0DDC7}" srcOrd="0" destOrd="0" presId="urn:microsoft.com/office/officeart/2011/layout/TabList"/>
    <dgm:cxn modelId="{7832611D-1056-2741-992D-B1E6C155C2FA}" srcId="{155E85E7-F334-4629-BA8A-6B0CB7626EDE}" destId="{461C1573-F036-4143-978D-921109DA2DEC}" srcOrd="3" destOrd="0" parTransId="{8F6E5DF1-7D67-9641-B186-9142994CE351}" sibTransId="{B0379ACD-6ECA-C047-BA0F-AA66422C2F44}"/>
    <dgm:cxn modelId="{96507826-BD9A-8046-9B24-0A49433D6828}" type="presOf" srcId="{A0842B11-ADA8-EF4B-9953-8B876CEDDC3D}" destId="{CED6019E-A9E6-7C49-8773-A58E0271175B}" srcOrd="0" destOrd="0" presId="urn:microsoft.com/office/officeart/2011/layout/TabList"/>
    <dgm:cxn modelId="{75CA442D-180C-4081-A6AB-F1F8595BED3D}" type="presOf" srcId="{155E85E7-F334-4629-BA8A-6B0CB7626EDE}" destId="{1C74C2C5-F269-4BF4-81D6-6BC08BC6126D}" srcOrd="0" destOrd="0" presId="urn:microsoft.com/office/officeart/2011/layout/TabList"/>
    <dgm:cxn modelId="{20801C30-B529-F644-9124-3CE488599026}" type="presOf" srcId="{1AAF7003-4B28-9141-96A0-EBA0F728CA21}" destId="{354A3D59-AEB3-CC4E-AE3A-C3EA0E6B46B9}" srcOrd="0" destOrd="0" presId="urn:microsoft.com/office/officeart/2011/layout/TabList"/>
    <dgm:cxn modelId="{AA66D23B-C05B-6242-8D8E-43327BFDF67D}" type="presOf" srcId="{F230EFE7-5BBC-6C44-8376-9152EED141E3}" destId="{908AF953-5F2E-4049-93C4-61D9C1394523}" srcOrd="0" destOrd="0" presId="urn:microsoft.com/office/officeart/2011/layout/TabList"/>
    <dgm:cxn modelId="{C542AF4B-D0D1-4F0E-ACD9-547174F9773D}" srcId="{155E85E7-F334-4629-BA8A-6B0CB7626EDE}" destId="{8993B272-0DCD-4A65-B410-215AE4F3DA31}" srcOrd="0" destOrd="0" parTransId="{CF71E17D-66FF-4DE3-8095-C9640EEEBDE0}" sibTransId="{44ECDB31-72FF-4E9A-BF58-06ECD4B9D4F3}"/>
    <dgm:cxn modelId="{55670D65-F4C4-004B-8303-49426B9793A3}" type="presOf" srcId="{461C1573-F036-4143-978D-921109DA2DEC}" destId="{8E4BE168-54FA-274F-88E2-D848A5EDE374}" srcOrd="0" destOrd="0" presId="urn:microsoft.com/office/officeart/2011/layout/TabList"/>
    <dgm:cxn modelId="{11243A8F-09E7-FA42-AA09-919E0EF84D23}" type="presOf" srcId="{2C273D53-A43E-864A-A214-9DA1781AA2D8}" destId="{44A6DABC-F6FA-0948-AC5A-84F5E6E0BE11}" srcOrd="0" destOrd="0" presId="urn:microsoft.com/office/officeart/2011/layout/TabList"/>
    <dgm:cxn modelId="{8A418690-E946-45FA-9042-194A223D9CCD}" type="presOf" srcId="{8993B272-0DCD-4A65-B410-215AE4F3DA31}" destId="{39E34E5E-A98C-4D9D-859F-55460015EE8B}" srcOrd="0" destOrd="0" presId="urn:microsoft.com/office/officeart/2011/layout/TabList"/>
    <dgm:cxn modelId="{04AC6A9A-1FAB-3A42-903C-2FD0366E18CF}" srcId="{A0842B11-ADA8-EF4B-9953-8B876CEDDC3D}" destId="{2C273D53-A43E-864A-A214-9DA1781AA2D8}" srcOrd="0" destOrd="0" parTransId="{7D02F2DB-4424-5646-B666-4D71DFE27810}" sibTransId="{827EF9ED-B793-5543-87C1-E2D66DE6CA7C}"/>
    <dgm:cxn modelId="{0FFB6DA6-0112-784C-ABF8-75C9470C5458}" srcId="{DA8ED349-82A3-3942-BBDB-16332C9AE5FF}" destId="{A34CE652-12B9-BC4D-B823-F1BBC27553D8}" srcOrd="0" destOrd="0" parTransId="{E59E1693-49E1-2642-AA35-6FDF4F8B79DD}" sibTransId="{10D97D50-2049-A24D-BFA1-10D02A0EFE08}"/>
    <dgm:cxn modelId="{B29202A7-1D70-524C-A58C-588ADE76569F}" srcId="{2E01CDCB-BF12-BC45-B629-CC5A2CE193BC}" destId="{1AAF7003-4B28-9141-96A0-EBA0F728CA21}" srcOrd="0" destOrd="0" parTransId="{17407C99-F197-6C4F-AAD4-9848244619F3}" sibTransId="{66210629-5049-A24D-9A50-8477CB9FED6D}"/>
    <dgm:cxn modelId="{A4ED01B5-5E39-FF45-81C6-12F35CB95572}" type="presOf" srcId="{A34CE652-12B9-BC4D-B823-F1BBC27553D8}" destId="{BC284894-6084-4746-9F3E-CAE2312FA6CD}" srcOrd="0" destOrd="0" presId="urn:microsoft.com/office/officeart/2011/layout/TabList"/>
    <dgm:cxn modelId="{46CA4CC3-453A-964C-9B3E-1626FA68DEAF}" srcId="{155E85E7-F334-4629-BA8A-6B0CB7626EDE}" destId="{DA8ED349-82A3-3942-BBDB-16332C9AE5FF}" srcOrd="1" destOrd="0" parTransId="{B2923A3E-0C04-1542-AE65-4CEC148EB77F}" sibTransId="{B5336BA9-49B3-8541-B574-E448CC1DC0A1}"/>
    <dgm:cxn modelId="{531A17C4-FC3E-5E4F-AEFB-0392A3A70F18}" srcId="{30202E8B-0BAB-A240-83D2-7784E6E36499}" destId="{D63F9B87-FC07-054E-A3C0-F48C55BE3AAA}" srcOrd="0" destOrd="0" parTransId="{3A5F97D7-0083-AD46-8B95-4475BA8C5C78}" sibTransId="{34BB8E28-7DD6-1947-88AA-7CD0CC248AFE}"/>
    <dgm:cxn modelId="{6ADB7BCF-FF37-5D49-A925-ABF7C1B9FB2C}" srcId="{461C1573-F036-4143-978D-921109DA2DEC}" destId="{F230EFE7-5BBC-6C44-8376-9152EED141E3}" srcOrd="0" destOrd="0" parTransId="{B4DE3FE2-C037-E54B-A487-746A13433D55}" sibTransId="{CA61CF2A-9A39-704B-A020-6E90ED7A28D1}"/>
    <dgm:cxn modelId="{BE5BA8D4-0A45-1741-A65D-35E51A094433}" srcId="{155E85E7-F334-4629-BA8A-6B0CB7626EDE}" destId="{A0842B11-ADA8-EF4B-9953-8B876CEDDC3D}" srcOrd="5" destOrd="0" parTransId="{BB23831F-36A9-8E45-9568-C8047A8C5818}" sibTransId="{6393C7AE-4D83-5445-B1BB-0495CCC5B503}"/>
    <dgm:cxn modelId="{065548D5-EB84-AE43-B4CD-BE08A7FAC7CD}" type="presOf" srcId="{30202E8B-0BAB-A240-83D2-7784E6E36499}" destId="{04D2F000-D635-9E4C-BC4F-20C1F69E982E}" srcOrd="0" destOrd="0" presId="urn:microsoft.com/office/officeart/2011/layout/TabList"/>
    <dgm:cxn modelId="{988B1CD8-4A90-DE47-84F8-B7D7E27EB301}" srcId="{155E85E7-F334-4629-BA8A-6B0CB7626EDE}" destId="{2E01CDCB-BF12-BC45-B629-CC5A2CE193BC}" srcOrd="2" destOrd="0" parTransId="{7386EFD1-978B-7344-BA2A-623F0E99E3B9}" sibTransId="{A691FEA7-0357-2445-8389-5B067C0AC223}"/>
    <dgm:cxn modelId="{F4469BE0-3B92-8841-9F77-3C30DFBB0AC6}" srcId="{155E85E7-F334-4629-BA8A-6B0CB7626EDE}" destId="{30202E8B-0BAB-A240-83D2-7784E6E36499}" srcOrd="4" destOrd="0" parTransId="{5AF5462D-A905-F145-8D19-D40B6D8AE8B8}" sibTransId="{B7397E25-2D26-3048-915D-75360ED4B67D}"/>
    <dgm:cxn modelId="{7C7AE1E7-1AAF-444F-85F3-F55B59284C41}" type="presOf" srcId="{2E01CDCB-BF12-BC45-B629-CC5A2CE193BC}" destId="{7553E44E-51B1-D240-9316-2E9A6EB05371}" srcOrd="0" destOrd="0" presId="urn:microsoft.com/office/officeart/2011/layout/TabList"/>
    <dgm:cxn modelId="{02744BE9-41A3-D442-8871-24B6F5E5C830}" type="presOf" srcId="{DA8ED349-82A3-3942-BBDB-16332C9AE5FF}" destId="{D6F05522-DE72-C04C-9D1B-FF574832F704}" srcOrd="0" destOrd="0" presId="urn:microsoft.com/office/officeart/2011/layout/TabList"/>
    <dgm:cxn modelId="{F8778CED-B9C7-418E-A11F-A31E0E04848A}" srcId="{8993B272-0DCD-4A65-B410-215AE4F3DA31}" destId="{8DCB0C57-4B0F-4DF0-B79F-233F7881EF46}" srcOrd="0" destOrd="0" parTransId="{92A781E3-F60E-47F6-9654-31D60BF34FF1}" sibTransId="{1D34FAB4-D335-4360-AA5C-5372B83A7D04}"/>
    <dgm:cxn modelId="{3CC64FF4-07AF-4C4D-85BE-87332F974170}" type="presOf" srcId="{8DCB0C57-4B0F-4DF0-B79F-233F7881EF46}" destId="{4D3A3063-8BF8-449E-A848-4B44431B2273}" srcOrd="0" destOrd="0" presId="urn:microsoft.com/office/officeart/2011/layout/TabList"/>
    <dgm:cxn modelId="{FE4D5CEF-536C-4EF1-9132-632F5840A00E}" type="presParOf" srcId="{1C74C2C5-F269-4BF4-81D6-6BC08BC6126D}" destId="{9B856B2A-D2DD-4B2C-BD90-5C94E226FD19}" srcOrd="0" destOrd="0" presId="urn:microsoft.com/office/officeart/2011/layout/TabList"/>
    <dgm:cxn modelId="{9A6E8FAB-0E53-48DC-8352-1C4642865AEC}" type="presParOf" srcId="{9B856B2A-D2DD-4B2C-BD90-5C94E226FD19}" destId="{4D3A3063-8BF8-449E-A848-4B44431B2273}" srcOrd="0" destOrd="0" presId="urn:microsoft.com/office/officeart/2011/layout/TabList"/>
    <dgm:cxn modelId="{9F7A5FC1-7F0C-4849-81C5-AA4DBE54A98B}" type="presParOf" srcId="{9B856B2A-D2DD-4B2C-BD90-5C94E226FD19}" destId="{39E34E5E-A98C-4D9D-859F-55460015EE8B}" srcOrd="1" destOrd="0" presId="urn:microsoft.com/office/officeart/2011/layout/TabList"/>
    <dgm:cxn modelId="{59F6B1ED-E59F-40CD-A030-BB6327FFBDF0}" type="presParOf" srcId="{9B856B2A-D2DD-4B2C-BD90-5C94E226FD19}" destId="{78592BB4-C490-407D-9798-2699B994797F}" srcOrd="2" destOrd="0" presId="urn:microsoft.com/office/officeart/2011/layout/TabList"/>
    <dgm:cxn modelId="{EA150015-DDF1-854E-89A5-3BA989EAF48D}" type="presParOf" srcId="{1C74C2C5-F269-4BF4-81D6-6BC08BC6126D}" destId="{49B64CBE-5C84-AE46-87A3-CBA3980EDED0}" srcOrd="1" destOrd="0" presId="urn:microsoft.com/office/officeart/2011/layout/TabList"/>
    <dgm:cxn modelId="{8C2D56A0-4A32-C94E-A34C-C2DAD2D22FAA}" type="presParOf" srcId="{1C74C2C5-F269-4BF4-81D6-6BC08BC6126D}" destId="{7BD7F93C-E44F-BD45-9E65-95EF5EAC4052}" srcOrd="2" destOrd="0" presId="urn:microsoft.com/office/officeart/2011/layout/TabList"/>
    <dgm:cxn modelId="{637993C7-AFE0-2C47-9AE4-0D2BDD3E78AC}" type="presParOf" srcId="{7BD7F93C-E44F-BD45-9E65-95EF5EAC4052}" destId="{BC284894-6084-4746-9F3E-CAE2312FA6CD}" srcOrd="0" destOrd="0" presId="urn:microsoft.com/office/officeart/2011/layout/TabList"/>
    <dgm:cxn modelId="{19DD26CA-D651-6F43-A36B-867483FA2A54}" type="presParOf" srcId="{7BD7F93C-E44F-BD45-9E65-95EF5EAC4052}" destId="{D6F05522-DE72-C04C-9D1B-FF574832F704}" srcOrd="1" destOrd="0" presId="urn:microsoft.com/office/officeart/2011/layout/TabList"/>
    <dgm:cxn modelId="{35513B74-E2A2-8C40-AD0B-CF54E9285A8C}" type="presParOf" srcId="{7BD7F93C-E44F-BD45-9E65-95EF5EAC4052}" destId="{1BCF6B1F-85CF-2048-8E44-5DC3FD64F2EA}" srcOrd="2" destOrd="0" presId="urn:microsoft.com/office/officeart/2011/layout/TabList"/>
    <dgm:cxn modelId="{577BF2F3-6906-7043-97C3-4466D7559120}" type="presParOf" srcId="{1C74C2C5-F269-4BF4-81D6-6BC08BC6126D}" destId="{4C65E72A-B86D-BA4E-85B2-1A09007EEC21}" srcOrd="3" destOrd="0" presId="urn:microsoft.com/office/officeart/2011/layout/TabList"/>
    <dgm:cxn modelId="{BE40DEA2-41F4-554F-9DA7-EB3862756B4B}" type="presParOf" srcId="{1C74C2C5-F269-4BF4-81D6-6BC08BC6126D}" destId="{4CBF7AE3-9061-D944-A1F7-23CA220FCE5E}" srcOrd="4" destOrd="0" presId="urn:microsoft.com/office/officeart/2011/layout/TabList"/>
    <dgm:cxn modelId="{AEC79E0A-BDE7-4646-B35E-956A1747FD7E}" type="presParOf" srcId="{4CBF7AE3-9061-D944-A1F7-23CA220FCE5E}" destId="{354A3D59-AEB3-CC4E-AE3A-C3EA0E6B46B9}" srcOrd="0" destOrd="0" presId="urn:microsoft.com/office/officeart/2011/layout/TabList"/>
    <dgm:cxn modelId="{0D9E2F30-FA74-5F48-9925-D4378F98536D}" type="presParOf" srcId="{4CBF7AE3-9061-D944-A1F7-23CA220FCE5E}" destId="{7553E44E-51B1-D240-9316-2E9A6EB05371}" srcOrd="1" destOrd="0" presId="urn:microsoft.com/office/officeart/2011/layout/TabList"/>
    <dgm:cxn modelId="{9C54DBFA-2250-ED41-8572-18BDF7459943}" type="presParOf" srcId="{4CBF7AE3-9061-D944-A1F7-23CA220FCE5E}" destId="{2CFF5ADE-B3AA-C443-ABEB-0151220150DE}" srcOrd="2" destOrd="0" presId="urn:microsoft.com/office/officeart/2011/layout/TabList"/>
    <dgm:cxn modelId="{8488BC62-4B40-9E44-AEEC-867E766B851B}" type="presParOf" srcId="{1C74C2C5-F269-4BF4-81D6-6BC08BC6126D}" destId="{499C36BB-0DD3-334F-8E9A-812AEC37B4BE}" srcOrd="5" destOrd="0" presId="urn:microsoft.com/office/officeart/2011/layout/TabList"/>
    <dgm:cxn modelId="{D8ACD8BF-CB8C-F34F-BF60-732F3B5752B7}" type="presParOf" srcId="{1C74C2C5-F269-4BF4-81D6-6BC08BC6126D}" destId="{A3821CF8-C2AA-754E-A2D9-7F44D6A7C53B}" srcOrd="6" destOrd="0" presId="urn:microsoft.com/office/officeart/2011/layout/TabList"/>
    <dgm:cxn modelId="{4EF56075-1BF8-954C-9AAB-EDEA957F9B76}" type="presParOf" srcId="{A3821CF8-C2AA-754E-A2D9-7F44D6A7C53B}" destId="{908AF953-5F2E-4049-93C4-61D9C1394523}" srcOrd="0" destOrd="0" presId="urn:microsoft.com/office/officeart/2011/layout/TabList"/>
    <dgm:cxn modelId="{8F18AB6D-0354-2D4C-A633-3C4B6AF4CA3B}" type="presParOf" srcId="{A3821CF8-C2AA-754E-A2D9-7F44D6A7C53B}" destId="{8E4BE168-54FA-274F-88E2-D848A5EDE374}" srcOrd="1" destOrd="0" presId="urn:microsoft.com/office/officeart/2011/layout/TabList"/>
    <dgm:cxn modelId="{AC48EBF5-94A2-5947-90DA-E8F88FDAC6C5}" type="presParOf" srcId="{A3821CF8-C2AA-754E-A2D9-7F44D6A7C53B}" destId="{25E063FD-F20F-5644-98DB-95288DCF0A71}" srcOrd="2" destOrd="0" presId="urn:microsoft.com/office/officeart/2011/layout/TabList"/>
    <dgm:cxn modelId="{B22BB81B-8648-7F4C-BC98-32A8A9F504AB}" type="presParOf" srcId="{1C74C2C5-F269-4BF4-81D6-6BC08BC6126D}" destId="{9AB6BF40-D650-E149-8668-ABE20E289FB9}" srcOrd="7" destOrd="0" presId="urn:microsoft.com/office/officeart/2011/layout/TabList"/>
    <dgm:cxn modelId="{72D0B2F4-E634-AA4D-BCB0-27B926443E8E}" type="presParOf" srcId="{1C74C2C5-F269-4BF4-81D6-6BC08BC6126D}" destId="{FD6CF00E-BFBF-8A48-BF99-C19F3F19CE1C}" srcOrd="8" destOrd="0" presId="urn:microsoft.com/office/officeart/2011/layout/TabList"/>
    <dgm:cxn modelId="{F60778B4-5A4A-7447-B709-9437899EC6D3}" type="presParOf" srcId="{FD6CF00E-BFBF-8A48-BF99-C19F3F19CE1C}" destId="{57A362B1-56B1-C548-8044-3C4704D0DDC7}" srcOrd="0" destOrd="0" presId="urn:microsoft.com/office/officeart/2011/layout/TabList"/>
    <dgm:cxn modelId="{C372CA3F-2E1B-1045-88DA-5DFF290FF143}" type="presParOf" srcId="{FD6CF00E-BFBF-8A48-BF99-C19F3F19CE1C}" destId="{04D2F000-D635-9E4C-BC4F-20C1F69E982E}" srcOrd="1" destOrd="0" presId="urn:microsoft.com/office/officeart/2011/layout/TabList"/>
    <dgm:cxn modelId="{0C508195-9520-844F-8991-52A4D0E7058C}" type="presParOf" srcId="{FD6CF00E-BFBF-8A48-BF99-C19F3F19CE1C}" destId="{32B9E59C-A5D2-8649-AEDB-BD0A01A5ED48}" srcOrd="2" destOrd="0" presId="urn:microsoft.com/office/officeart/2011/layout/TabList"/>
    <dgm:cxn modelId="{6CE493AB-CDC3-2B46-9DFC-C490A8550FC2}" type="presParOf" srcId="{1C74C2C5-F269-4BF4-81D6-6BC08BC6126D}" destId="{1B860984-DF07-A54C-9747-6698EDA30864}" srcOrd="9" destOrd="0" presId="urn:microsoft.com/office/officeart/2011/layout/TabList"/>
    <dgm:cxn modelId="{097DBA65-519C-F348-B270-D2D4C740ACE6}" type="presParOf" srcId="{1C74C2C5-F269-4BF4-81D6-6BC08BC6126D}" destId="{3B5E4305-6F2C-5849-AAF0-BEE8D83215B5}" srcOrd="10" destOrd="0" presId="urn:microsoft.com/office/officeart/2011/layout/TabList"/>
    <dgm:cxn modelId="{B5EE255B-0455-854F-BB22-F64B8B393999}" type="presParOf" srcId="{3B5E4305-6F2C-5849-AAF0-BEE8D83215B5}" destId="{44A6DABC-F6FA-0948-AC5A-84F5E6E0BE11}" srcOrd="0" destOrd="0" presId="urn:microsoft.com/office/officeart/2011/layout/TabList"/>
    <dgm:cxn modelId="{30AE0F93-B884-8943-9E7A-83E5BFF71E29}" type="presParOf" srcId="{3B5E4305-6F2C-5849-AAF0-BEE8D83215B5}" destId="{CED6019E-A9E6-7C49-8773-A58E0271175B}" srcOrd="1" destOrd="0" presId="urn:microsoft.com/office/officeart/2011/layout/TabList"/>
    <dgm:cxn modelId="{C2DCC4BA-2C61-B841-ADD6-3FA1570A2BDA}" type="presParOf" srcId="{3B5E4305-6F2C-5849-AAF0-BEE8D83215B5}" destId="{6774C2C9-996B-634E-BBC8-2D3919B8C377}" srcOrd="2" destOrd="0" presId="urn:microsoft.com/office/officeart/2011/layout/TabList"/>
  </dgm:cxnLst>
  <dgm:bg>
    <a:noFill/>
  </dgm:bg>
  <dgm:whole/>
  <dgm:extLst>
    <a:ext uri="http://schemas.microsoft.com/office/drawing/2008/diagram">
      <dsp:dataModelExt xmlns:dsp="http://schemas.microsoft.com/office/drawing/2008/diagram" relId="rId2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2D809-C5CB-48C2-B92B-3DB09F437242}">
      <dsp:nvSpPr>
        <dsp:cNvPr id="0" name=""/>
        <dsp:cNvSpPr/>
      </dsp:nvSpPr>
      <dsp:spPr>
        <a:xfrm>
          <a:off x="0" y="565733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D3E65A-66DE-4432-B7EE-E335D2F63051}">
      <dsp:nvSpPr>
        <dsp:cNvPr id="0" name=""/>
        <dsp:cNvSpPr/>
      </dsp:nvSpPr>
      <dsp:spPr>
        <a:xfrm>
          <a:off x="0" y="4515789"/>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31CAE6-B680-4F8F-BBBE-1DC08FADF62D}">
      <dsp:nvSpPr>
        <dsp:cNvPr id="0" name=""/>
        <dsp:cNvSpPr/>
      </dsp:nvSpPr>
      <dsp:spPr>
        <a:xfrm>
          <a:off x="0" y="337424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2B4189-4D19-4944-ABB7-947ADC7A47EC}">
      <dsp:nvSpPr>
        <dsp:cNvPr id="0" name=""/>
        <dsp:cNvSpPr/>
      </dsp:nvSpPr>
      <dsp:spPr>
        <a:xfrm>
          <a:off x="0" y="2232699"/>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D46A7B-10BC-49CB-BA8D-06FC253676F5}">
      <dsp:nvSpPr>
        <dsp:cNvPr id="0" name=""/>
        <dsp:cNvSpPr/>
      </dsp:nvSpPr>
      <dsp:spPr>
        <a:xfrm>
          <a:off x="0" y="109115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1DFA8-A742-44CE-9CB3-4DC93F72F8A4}">
      <dsp:nvSpPr>
        <dsp:cNvPr id="0" name=""/>
        <dsp:cNvSpPr/>
      </dsp:nvSpPr>
      <dsp:spPr>
        <a:xfrm>
          <a:off x="1715100" y="3968"/>
          <a:ext cx="4881439" cy="108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a:t>
          </a:r>
          <a:r>
            <a:rPr lang="en-US" sz="2200" kern="1200" dirty="0"/>
            <a:t>Fill missing value with (other)</a:t>
          </a:r>
        </a:p>
      </dsp:txBody>
      <dsp:txXfrm>
        <a:off x="1715100" y="3968"/>
        <a:ext cx="4881439" cy="1087185"/>
      </dsp:txXfrm>
    </dsp:sp>
    <dsp:sp modelId="{CC187C59-6847-43EF-A60A-97A92452D8C3}">
      <dsp:nvSpPr>
        <dsp:cNvPr id="0" name=""/>
        <dsp:cNvSpPr/>
      </dsp:nvSpPr>
      <dsp:spPr>
        <a:xfrm>
          <a:off x="0" y="3968"/>
          <a:ext cx="1715100" cy="1087185"/>
        </a:xfrm>
        <a:prstGeom prst="round2SameRect">
          <a:avLst>
            <a:gd name="adj1" fmla="val 16670"/>
            <a:gd name="adj2" fmla="val 0"/>
          </a:avLst>
        </a:prstGeom>
        <a:solidFill>
          <a:schemeClr val="accent1">
            <a:lumMod val="5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Production company</a:t>
          </a:r>
        </a:p>
      </dsp:txBody>
      <dsp:txXfrm>
        <a:off x="53082" y="57050"/>
        <a:ext cx="1608936" cy="1034103"/>
      </dsp:txXfrm>
    </dsp:sp>
    <dsp:sp modelId="{66FBA527-9A9F-4FA4-8D3A-3358FC358342}">
      <dsp:nvSpPr>
        <dsp:cNvPr id="0" name=""/>
        <dsp:cNvSpPr/>
      </dsp:nvSpPr>
      <dsp:spPr>
        <a:xfrm>
          <a:off x="1715100" y="1145513"/>
          <a:ext cx="4881439" cy="108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 Predict using regression models </a:t>
          </a:r>
        </a:p>
      </dsp:txBody>
      <dsp:txXfrm>
        <a:off x="1715100" y="1145513"/>
        <a:ext cx="4881439" cy="1087185"/>
      </dsp:txXfrm>
    </dsp:sp>
    <dsp:sp modelId="{C38266D4-E5AD-4DD3-B9EF-040B35C317F8}">
      <dsp:nvSpPr>
        <dsp:cNvPr id="0" name=""/>
        <dsp:cNvSpPr/>
      </dsp:nvSpPr>
      <dsp:spPr>
        <a:xfrm>
          <a:off x="0" y="1145513"/>
          <a:ext cx="1715100" cy="1087185"/>
        </a:xfrm>
        <a:prstGeom prst="round2SameRect">
          <a:avLst>
            <a:gd name="adj1" fmla="val 16670"/>
            <a:gd name="adj2" fmla="val 0"/>
          </a:avLst>
        </a:prstGeom>
        <a:solidFill>
          <a:schemeClr val="accent1">
            <a:lumMod val="75000"/>
          </a:schemeClr>
        </a:solidFill>
        <a:ln w="12700" cap="flat" cmpd="sng" algn="ctr">
          <a:solidFill>
            <a:schemeClr val="accent3">
              <a:shade val="80000"/>
              <a:hueOff val="0"/>
              <a:satOff val="0"/>
              <a:lumOff val="47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Budget</a:t>
          </a:r>
        </a:p>
      </dsp:txBody>
      <dsp:txXfrm>
        <a:off x="53082" y="1198595"/>
        <a:ext cx="1608936" cy="1034103"/>
      </dsp:txXfrm>
    </dsp:sp>
    <dsp:sp modelId="{6560E386-3F65-4F0B-A086-3E5F8B40CD52}">
      <dsp:nvSpPr>
        <dsp:cNvPr id="0" name=""/>
        <dsp:cNvSpPr/>
      </dsp:nvSpPr>
      <dsp:spPr>
        <a:xfrm>
          <a:off x="1715100" y="2287058"/>
          <a:ext cx="4881439" cy="108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Fill with runtime average of the same genre </a:t>
          </a:r>
        </a:p>
      </dsp:txBody>
      <dsp:txXfrm>
        <a:off x="1715100" y="2287058"/>
        <a:ext cx="4881439" cy="1087185"/>
      </dsp:txXfrm>
    </dsp:sp>
    <dsp:sp modelId="{00E47779-8E96-471E-8A94-E96A4F77B7A9}">
      <dsp:nvSpPr>
        <dsp:cNvPr id="0" name=""/>
        <dsp:cNvSpPr/>
      </dsp:nvSpPr>
      <dsp:spPr>
        <a:xfrm>
          <a:off x="0" y="2287058"/>
          <a:ext cx="1715100" cy="1087185"/>
        </a:xfrm>
        <a:prstGeom prst="round2SameRect">
          <a:avLst>
            <a:gd name="adj1" fmla="val 16670"/>
            <a:gd name="adj2" fmla="val 0"/>
          </a:avLst>
        </a:prstGeom>
        <a:solidFill>
          <a:schemeClr val="accent1">
            <a:lumMod val="60000"/>
            <a:lumOff val="40000"/>
          </a:schemeClr>
        </a:solidFill>
        <a:ln w="12700" cap="flat" cmpd="sng" algn="ctr">
          <a:solidFill>
            <a:schemeClr val="accent3">
              <a:shade val="80000"/>
              <a:hueOff val="0"/>
              <a:satOff val="0"/>
              <a:lumOff val="95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Runtime</a:t>
          </a:r>
        </a:p>
      </dsp:txBody>
      <dsp:txXfrm>
        <a:off x="53082" y="2340140"/>
        <a:ext cx="1608936" cy="1034103"/>
      </dsp:txXfrm>
    </dsp:sp>
    <dsp:sp modelId="{191B3D8D-9F61-498F-926E-A87A928BE40A}">
      <dsp:nvSpPr>
        <dsp:cNvPr id="0" name=""/>
        <dsp:cNvSpPr/>
      </dsp:nvSpPr>
      <dsp:spPr>
        <a:xfrm>
          <a:off x="1715100" y="3428603"/>
          <a:ext cx="4881439" cy="108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 Fill with mode of the same genre </a:t>
          </a:r>
        </a:p>
      </dsp:txBody>
      <dsp:txXfrm>
        <a:off x="1715100" y="3428603"/>
        <a:ext cx="4881439" cy="1087185"/>
      </dsp:txXfrm>
    </dsp:sp>
    <dsp:sp modelId="{65452E73-E04A-460F-BF4F-0516080C27C3}">
      <dsp:nvSpPr>
        <dsp:cNvPr id="0" name=""/>
        <dsp:cNvSpPr/>
      </dsp:nvSpPr>
      <dsp:spPr>
        <a:xfrm>
          <a:off x="0" y="3428603"/>
          <a:ext cx="1715100" cy="1087185"/>
        </a:xfrm>
        <a:prstGeom prst="round2SameRect">
          <a:avLst>
            <a:gd name="adj1" fmla="val 16670"/>
            <a:gd name="adj2" fmla="val 0"/>
          </a:avLst>
        </a:prstGeom>
        <a:solidFill>
          <a:schemeClr val="accent1">
            <a:lumMod val="40000"/>
            <a:lumOff val="60000"/>
          </a:schemeClr>
        </a:solidFill>
        <a:ln w="12700" cap="flat" cmpd="sng" algn="ctr">
          <a:solidFill>
            <a:schemeClr val="accent3">
              <a:shade val="80000"/>
              <a:hueOff val="0"/>
              <a:satOff val="0"/>
              <a:lumOff val="143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Certificates</a:t>
          </a:r>
        </a:p>
      </dsp:txBody>
      <dsp:txXfrm>
        <a:off x="53082" y="3481685"/>
        <a:ext cx="1608936" cy="1034103"/>
      </dsp:txXfrm>
    </dsp:sp>
    <dsp:sp modelId="{DA76242F-B767-4545-AB0A-2360832ADA0B}">
      <dsp:nvSpPr>
        <dsp:cNvPr id="0" name=""/>
        <dsp:cNvSpPr/>
      </dsp:nvSpPr>
      <dsp:spPr>
        <a:xfrm>
          <a:off x="1715100" y="4570148"/>
          <a:ext cx="4881439" cy="108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 Fill with 0 </a:t>
          </a:r>
        </a:p>
      </dsp:txBody>
      <dsp:txXfrm>
        <a:off x="1715100" y="4570148"/>
        <a:ext cx="4881439" cy="1087185"/>
      </dsp:txXfrm>
    </dsp:sp>
    <dsp:sp modelId="{4CC711D1-DA21-40DA-82F8-07D98B518DDF}">
      <dsp:nvSpPr>
        <dsp:cNvPr id="0" name=""/>
        <dsp:cNvSpPr/>
      </dsp:nvSpPr>
      <dsp:spPr>
        <a:xfrm>
          <a:off x="0" y="4570148"/>
          <a:ext cx="1715100" cy="1087185"/>
        </a:xfrm>
        <a:prstGeom prst="round2SameRect">
          <a:avLst>
            <a:gd name="adj1" fmla="val 16670"/>
            <a:gd name="adj2" fmla="val 0"/>
          </a:avLst>
        </a:prstGeom>
        <a:solidFill>
          <a:schemeClr val="accent1">
            <a:lumMod val="5000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Rating and Votes</a:t>
          </a:r>
        </a:p>
      </dsp:txBody>
      <dsp:txXfrm>
        <a:off x="53082" y="4623230"/>
        <a:ext cx="1608936" cy="1034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4C2C9-996B-634E-BBC8-2D3919B8C377}">
      <dsp:nvSpPr>
        <dsp:cNvPr id="0" name=""/>
        <dsp:cNvSpPr/>
      </dsp:nvSpPr>
      <dsp:spPr>
        <a:xfrm>
          <a:off x="0" y="566090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B9E59C-A5D2-8649-AEDB-BD0A01A5ED48}">
      <dsp:nvSpPr>
        <dsp:cNvPr id="0" name=""/>
        <dsp:cNvSpPr/>
      </dsp:nvSpPr>
      <dsp:spPr>
        <a:xfrm>
          <a:off x="0" y="4709939"/>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E063FD-F20F-5644-98DB-95288DCF0A71}">
      <dsp:nvSpPr>
        <dsp:cNvPr id="0" name=""/>
        <dsp:cNvSpPr/>
      </dsp:nvSpPr>
      <dsp:spPr>
        <a:xfrm>
          <a:off x="0" y="375897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FF5ADE-B3AA-C443-ABEB-0151220150DE}">
      <dsp:nvSpPr>
        <dsp:cNvPr id="0" name=""/>
        <dsp:cNvSpPr/>
      </dsp:nvSpPr>
      <dsp:spPr>
        <a:xfrm>
          <a:off x="0" y="2808009"/>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F6B1F-85CF-2048-8E44-5DC3FD64F2EA}">
      <dsp:nvSpPr>
        <dsp:cNvPr id="0" name=""/>
        <dsp:cNvSpPr/>
      </dsp:nvSpPr>
      <dsp:spPr>
        <a:xfrm>
          <a:off x="0" y="1857044"/>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592BB4-C490-407D-9798-2699B994797F}">
      <dsp:nvSpPr>
        <dsp:cNvPr id="0" name=""/>
        <dsp:cNvSpPr/>
      </dsp:nvSpPr>
      <dsp:spPr>
        <a:xfrm>
          <a:off x="0" y="906079"/>
          <a:ext cx="6596540" cy="0"/>
        </a:xfrm>
        <a:prstGeom prst="line">
          <a:avLst/>
        </a:pr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3A3063-8BF8-449E-A848-4B44431B2273}">
      <dsp:nvSpPr>
        <dsp:cNvPr id="0" name=""/>
        <dsp:cNvSpPr/>
      </dsp:nvSpPr>
      <dsp:spPr>
        <a:xfrm>
          <a:off x="1715100" y="398"/>
          <a:ext cx="4881439" cy="9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 Choose randomly between top 3 months.</a:t>
          </a:r>
        </a:p>
      </dsp:txBody>
      <dsp:txXfrm>
        <a:off x="1715100" y="398"/>
        <a:ext cx="4881439" cy="905681"/>
      </dsp:txXfrm>
    </dsp:sp>
    <dsp:sp modelId="{39E34E5E-A98C-4D9D-859F-55460015EE8B}">
      <dsp:nvSpPr>
        <dsp:cNvPr id="0" name=""/>
        <dsp:cNvSpPr/>
      </dsp:nvSpPr>
      <dsp:spPr>
        <a:xfrm>
          <a:off x="0" y="398"/>
          <a:ext cx="1715100" cy="905681"/>
        </a:xfrm>
        <a:prstGeom prst="round2SameRect">
          <a:avLst>
            <a:gd name="adj1" fmla="val 16670"/>
            <a:gd name="adj2" fmla="val 0"/>
          </a:avLst>
        </a:prstGeom>
        <a:solidFill>
          <a:schemeClr val="accent1">
            <a:lumMod val="5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Month</a:t>
          </a:r>
        </a:p>
      </dsp:txBody>
      <dsp:txXfrm>
        <a:off x="44220" y="44618"/>
        <a:ext cx="1626660" cy="861461"/>
      </dsp:txXfrm>
    </dsp:sp>
    <dsp:sp modelId="{BC284894-6084-4746-9F3E-CAE2312FA6CD}">
      <dsp:nvSpPr>
        <dsp:cNvPr id="0" name=""/>
        <dsp:cNvSpPr/>
      </dsp:nvSpPr>
      <dsp:spPr>
        <a:xfrm>
          <a:off x="1715100" y="951363"/>
          <a:ext cx="4881439" cy="905681"/>
        </a:xfrm>
        <a:prstGeom prst="rect">
          <a:avLst/>
        </a:prstGeom>
        <a:solidFill>
          <a:schemeClr val="accent1">
            <a:lumMod val="60000"/>
            <a:lumOff val="40000"/>
            <a:alpha val="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Convert to Date-Time</a:t>
          </a:r>
        </a:p>
      </dsp:txBody>
      <dsp:txXfrm>
        <a:off x="1715100" y="951363"/>
        <a:ext cx="4881439" cy="905681"/>
      </dsp:txXfrm>
    </dsp:sp>
    <dsp:sp modelId="{D6F05522-DE72-C04C-9D1B-FF574832F704}">
      <dsp:nvSpPr>
        <dsp:cNvPr id="0" name=""/>
        <dsp:cNvSpPr/>
      </dsp:nvSpPr>
      <dsp:spPr>
        <a:xfrm>
          <a:off x="0" y="951363"/>
          <a:ext cx="1715100" cy="905681"/>
        </a:xfrm>
        <a:prstGeom prst="round2SameRect">
          <a:avLst>
            <a:gd name="adj1" fmla="val 16670"/>
            <a:gd name="adj2" fmla="val 0"/>
          </a:avLst>
        </a:prstGeom>
        <a:solidFill>
          <a:schemeClr val="accent1">
            <a:lumMod val="75000"/>
          </a:schemeClr>
        </a:solidFill>
        <a:ln w="12700" cap="flat" cmpd="sng" algn="ctr">
          <a:solidFill>
            <a:schemeClr val="accent3">
              <a:shade val="80000"/>
              <a:hueOff val="0"/>
              <a:satOff val="0"/>
              <a:lumOff val="38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Year</a:t>
          </a:r>
        </a:p>
      </dsp:txBody>
      <dsp:txXfrm>
        <a:off x="44220" y="995583"/>
        <a:ext cx="1626660" cy="861461"/>
      </dsp:txXfrm>
    </dsp:sp>
    <dsp:sp modelId="{354A3D59-AEB3-CC4E-AE3A-C3EA0E6B46B9}">
      <dsp:nvSpPr>
        <dsp:cNvPr id="0" name=""/>
        <dsp:cNvSpPr/>
      </dsp:nvSpPr>
      <dsp:spPr>
        <a:xfrm>
          <a:off x="1715100" y="1902328"/>
          <a:ext cx="4881439" cy="905681"/>
        </a:xfrm>
        <a:prstGeom prst="rect">
          <a:avLst/>
        </a:prstGeom>
        <a:solidFill>
          <a:schemeClr val="accent1">
            <a:lumMod val="60000"/>
            <a:lumOff val="40000"/>
            <a:alpha val="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rtl="0">
            <a:lnSpc>
              <a:spcPct val="90000"/>
            </a:lnSpc>
            <a:spcBef>
              <a:spcPct val="0"/>
            </a:spcBef>
            <a:spcAft>
              <a:spcPct val="35000"/>
            </a:spcAft>
            <a:buNone/>
          </a:pPr>
          <a:r>
            <a:rPr lang="en-US" sz="2000" kern="1200" dirty="0" err="1"/>
            <a:t>Splited</a:t>
          </a:r>
          <a:r>
            <a:rPr lang="en-US" sz="2000" kern="1200" dirty="0"/>
            <a:t> the genre into multiple columns to reduce redundancy</a:t>
          </a:r>
        </a:p>
      </dsp:txBody>
      <dsp:txXfrm>
        <a:off x="1715100" y="1902328"/>
        <a:ext cx="4881439" cy="905681"/>
      </dsp:txXfrm>
    </dsp:sp>
    <dsp:sp modelId="{7553E44E-51B1-D240-9316-2E9A6EB05371}">
      <dsp:nvSpPr>
        <dsp:cNvPr id="0" name=""/>
        <dsp:cNvSpPr/>
      </dsp:nvSpPr>
      <dsp:spPr>
        <a:xfrm>
          <a:off x="0" y="1902328"/>
          <a:ext cx="1715100" cy="905681"/>
        </a:xfrm>
        <a:prstGeom prst="round2SameRect">
          <a:avLst>
            <a:gd name="adj1" fmla="val 16670"/>
            <a:gd name="adj2" fmla="val 0"/>
          </a:avLst>
        </a:prstGeom>
        <a:solidFill>
          <a:schemeClr val="accent1">
            <a:lumMod val="60000"/>
            <a:lumOff val="40000"/>
          </a:schemeClr>
        </a:solidFill>
        <a:ln w="12700" cap="flat" cmpd="sng" algn="ctr">
          <a:solidFill>
            <a:schemeClr val="accent3">
              <a:shade val="80000"/>
              <a:hueOff val="0"/>
              <a:satOff val="0"/>
              <a:lumOff val="76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Genre</a:t>
          </a:r>
        </a:p>
      </dsp:txBody>
      <dsp:txXfrm>
        <a:off x="44220" y="1946548"/>
        <a:ext cx="1626660" cy="861461"/>
      </dsp:txXfrm>
    </dsp:sp>
    <dsp:sp modelId="{908AF953-5F2E-4049-93C4-61D9C1394523}">
      <dsp:nvSpPr>
        <dsp:cNvPr id="0" name=""/>
        <dsp:cNvSpPr/>
      </dsp:nvSpPr>
      <dsp:spPr>
        <a:xfrm>
          <a:off x="1715100" y="2853293"/>
          <a:ext cx="4881439" cy="9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Removed symbols, calculated currency using Forex API</a:t>
          </a:r>
        </a:p>
      </dsp:txBody>
      <dsp:txXfrm>
        <a:off x="1715100" y="2853293"/>
        <a:ext cx="4881439" cy="905681"/>
      </dsp:txXfrm>
    </dsp:sp>
    <dsp:sp modelId="{8E4BE168-54FA-274F-88E2-D848A5EDE374}">
      <dsp:nvSpPr>
        <dsp:cNvPr id="0" name=""/>
        <dsp:cNvSpPr/>
      </dsp:nvSpPr>
      <dsp:spPr>
        <a:xfrm>
          <a:off x="0" y="2853293"/>
          <a:ext cx="1715100" cy="905681"/>
        </a:xfrm>
        <a:prstGeom prst="round2SameRect">
          <a:avLst>
            <a:gd name="adj1" fmla="val 16670"/>
            <a:gd name="adj2" fmla="val 0"/>
          </a:avLst>
        </a:prstGeom>
        <a:solidFill>
          <a:schemeClr val="accent1">
            <a:lumMod val="40000"/>
            <a:lumOff val="60000"/>
          </a:schemeClr>
        </a:solidFill>
        <a:ln w="12700" cap="flat" cmpd="sng" algn="ctr">
          <a:solidFill>
            <a:schemeClr val="accent3">
              <a:shade val="80000"/>
              <a:hueOff val="0"/>
              <a:satOff val="0"/>
              <a:lumOff val="114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Finances</a:t>
          </a:r>
        </a:p>
      </dsp:txBody>
      <dsp:txXfrm>
        <a:off x="44220" y="2897513"/>
        <a:ext cx="1626660" cy="861461"/>
      </dsp:txXfrm>
    </dsp:sp>
    <dsp:sp modelId="{57A362B1-56B1-C548-8044-3C4704D0DDC7}">
      <dsp:nvSpPr>
        <dsp:cNvPr id="0" name=""/>
        <dsp:cNvSpPr/>
      </dsp:nvSpPr>
      <dsp:spPr>
        <a:xfrm>
          <a:off x="1715100" y="3804258"/>
          <a:ext cx="4881439" cy="9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Mapping the rating to the US rating system</a:t>
          </a:r>
        </a:p>
      </dsp:txBody>
      <dsp:txXfrm>
        <a:off x="1715100" y="3804258"/>
        <a:ext cx="4881439" cy="905681"/>
      </dsp:txXfrm>
    </dsp:sp>
    <dsp:sp modelId="{04D2F000-D635-9E4C-BC4F-20C1F69E982E}">
      <dsp:nvSpPr>
        <dsp:cNvPr id="0" name=""/>
        <dsp:cNvSpPr/>
      </dsp:nvSpPr>
      <dsp:spPr>
        <a:xfrm>
          <a:off x="0" y="3804258"/>
          <a:ext cx="1715100" cy="905681"/>
        </a:xfrm>
        <a:prstGeom prst="round2SameRect">
          <a:avLst>
            <a:gd name="adj1" fmla="val 16670"/>
            <a:gd name="adj2" fmla="val 0"/>
          </a:avLst>
        </a:prstGeom>
        <a:solidFill>
          <a:schemeClr val="accent1">
            <a:lumMod val="50000"/>
          </a:schemeClr>
        </a:solidFill>
        <a:ln w="12700" cap="flat" cmpd="sng" algn="ctr">
          <a:solidFill>
            <a:schemeClr val="accent3">
              <a:shade val="80000"/>
              <a:hueOff val="0"/>
              <a:satOff val="0"/>
              <a:lumOff val="152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Certificate</a:t>
          </a:r>
        </a:p>
      </dsp:txBody>
      <dsp:txXfrm>
        <a:off x="44220" y="3848478"/>
        <a:ext cx="1626660" cy="861461"/>
      </dsp:txXfrm>
    </dsp:sp>
    <dsp:sp modelId="{44A6DABC-F6FA-0948-AC5A-84F5E6E0BE11}">
      <dsp:nvSpPr>
        <dsp:cNvPr id="0" name=""/>
        <dsp:cNvSpPr/>
      </dsp:nvSpPr>
      <dsp:spPr>
        <a:xfrm>
          <a:off x="1715100" y="4755223"/>
          <a:ext cx="4881439" cy="9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kern="1200" dirty="0"/>
            <a:t>Removing tags and fixing the format to get names </a:t>
          </a:r>
        </a:p>
      </dsp:txBody>
      <dsp:txXfrm>
        <a:off x="1715100" y="4755223"/>
        <a:ext cx="4881439" cy="905681"/>
      </dsp:txXfrm>
    </dsp:sp>
    <dsp:sp modelId="{CED6019E-A9E6-7C49-8773-A58E0271175B}">
      <dsp:nvSpPr>
        <dsp:cNvPr id="0" name=""/>
        <dsp:cNvSpPr/>
      </dsp:nvSpPr>
      <dsp:spPr>
        <a:xfrm>
          <a:off x="0" y="4755223"/>
          <a:ext cx="1715100" cy="905681"/>
        </a:xfrm>
        <a:prstGeom prst="round2SameRect">
          <a:avLst>
            <a:gd name="adj1" fmla="val 16670"/>
            <a:gd name="adj2" fmla="val 0"/>
          </a:avLst>
        </a:prstGeom>
        <a:solidFill>
          <a:schemeClr val="accent1">
            <a:lumMod val="7500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Cast</a:t>
          </a:r>
        </a:p>
      </dsp:txBody>
      <dsp:txXfrm>
        <a:off x="44220" y="4799443"/>
        <a:ext cx="1626660" cy="861461"/>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B46E1C-EAF4-794A-AD84-4F80BE7DF75D}"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759690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46E1C-EAF4-794A-AD84-4F80BE7DF75D}"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401698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46E1C-EAF4-794A-AD84-4F80BE7DF75D}"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22809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46E1C-EAF4-794A-AD84-4F80BE7DF75D}"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100531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46E1C-EAF4-794A-AD84-4F80BE7DF75D}" type="datetimeFigureOut">
              <a:rPr lang="en-US" smtClean="0"/>
              <a:t>12/18/19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417958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B46E1C-EAF4-794A-AD84-4F80BE7DF75D}"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19341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B46E1C-EAF4-794A-AD84-4F80BE7DF75D}" type="datetimeFigureOut">
              <a:rPr lang="en-US" smtClean="0"/>
              <a:t>12/18/19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4036736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B46E1C-EAF4-794A-AD84-4F80BE7DF75D}" type="datetimeFigureOut">
              <a:rPr lang="en-US" smtClean="0"/>
              <a:t>12/18/19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51782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46E1C-EAF4-794A-AD84-4F80BE7DF75D}" type="datetimeFigureOut">
              <a:rPr lang="en-US" smtClean="0"/>
              <a:t>12/18/19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916488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FDB46E1C-EAF4-794A-AD84-4F80BE7DF75D}"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417686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FDB46E1C-EAF4-794A-AD84-4F80BE7DF75D}" type="datetimeFigureOut">
              <a:rPr lang="en-US" smtClean="0"/>
              <a:t>12/18/19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16FDC-3C53-1C40-A442-422F3B014AEE}" type="slidenum">
              <a:rPr lang="en-US" smtClean="0"/>
              <a:t>‹#›</a:t>
            </a:fld>
            <a:endParaRPr lang="en-US"/>
          </a:p>
        </p:txBody>
      </p:sp>
    </p:spTree>
    <p:extLst>
      <p:ext uri="{BB962C8B-B14F-4D97-AF65-F5344CB8AC3E}">
        <p14:creationId xmlns:p14="http://schemas.microsoft.com/office/powerpoint/2010/main" val="3730196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DB46E1C-EAF4-794A-AD84-4F80BE7DF75D}" type="datetimeFigureOut">
              <a:rPr lang="en-US" smtClean="0"/>
              <a:t>12/18/19</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9E16FDC-3C53-1C40-A442-422F3B014AEE}" type="slidenum">
              <a:rPr lang="en-US" smtClean="0"/>
              <a:t>‹#›</a:t>
            </a:fld>
            <a:endParaRPr lang="en-US"/>
          </a:p>
        </p:txBody>
      </p:sp>
    </p:spTree>
    <p:extLst>
      <p:ext uri="{BB962C8B-B14F-4D97-AF65-F5344CB8AC3E}">
        <p14:creationId xmlns:p14="http://schemas.microsoft.com/office/powerpoint/2010/main" val="3742365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diagramLayout" Target="../diagrams/layout1.xml"/><Relationship Id="rId26" Type="http://schemas.microsoft.com/office/2007/relationships/diagramDrawing" Target="../diagrams/drawing2.xml"/><Relationship Id="rId3" Type="http://schemas.openxmlformats.org/officeDocument/2006/relationships/image" Target="../media/image2.tiff"/><Relationship Id="rId21" Type="http://schemas.microsoft.com/office/2007/relationships/diagramDrawing" Target="../diagrams/drawing1.xml"/><Relationship Id="rId7" Type="http://schemas.openxmlformats.org/officeDocument/2006/relationships/image" Target="../media/image5.tiff"/><Relationship Id="rId12" Type="http://schemas.openxmlformats.org/officeDocument/2006/relationships/image" Target="../media/image10.png"/><Relationship Id="rId17" Type="http://schemas.openxmlformats.org/officeDocument/2006/relationships/diagramData" Target="../diagrams/data1.xml"/><Relationship Id="rId25" Type="http://schemas.openxmlformats.org/officeDocument/2006/relationships/diagramColors" Target="../diagrams/colors2.xml"/><Relationship Id="rId2" Type="http://schemas.openxmlformats.org/officeDocument/2006/relationships/image" Target="../media/image1.tiff"/><Relationship Id="rId16" Type="http://schemas.openxmlformats.org/officeDocument/2006/relationships/image" Target="../media/image14.png"/><Relationship Id="rId20" Type="http://schemas.openxmlformats.org/officeDocument/2006/relationships/diagramColors" Target="../diagrams/colors1.xml"/><Relationship Id="rId29" Type="http://schemas.openxmlformats.org/officeDocument/2006/relationships/image" Target="../media/image17.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24" Type="http://schemas.openxmlformats.org/officeDocument/2006/relationships/diagramQuickStyle" Target="../diagrams/quickStyle2.xml"/><Relationship Id="rId32"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diagramLayout" Target="../diagrams/layout2.xml"/><Relationship Id="rId28" Type="http://schemas.openxmlformats.org/officeDocument/2006/relationships/image" Target="../media/image16.png"/><Relationship Id="rId10" Type="http://schemas.openxmlformats.org/officeDocument/2006/relationships/image" Target="../media/image8.png"/><Relationship Id="rId19" Type="http://schemas.openxmlformats.org/officeDocument/2006/relationships/diagramQuickStyle" Target="../diagrams/quickStyle1.xml"/><Relationship Id="rId31" Type="http://schemas.openxmlformats.org/officeDocument/2006/relationships/image" Target="../media/image19.png"/><Relationship Id="rId4" Type="http://schemas.openxmlformats.org/officeDocument/2006/relationships/image" Target="../media/image3.tif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diagramData" Target="../diagrams/data2.xml"/><Relationship Id="rId27" Type="http://schemas.openxmlformats.org/officeDocument/2006/relationships/image" Target="../media/image15.png"/><Relationship Id="rId3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4" name="Round Same Side Corner Rectangle 3">
            <a:extLst>
              <a:ext uri="{FF2B5EF4-FFF2-40B4-BE49-F238E27FC236}">
                <a16:creationId xmlns:a16="http://schemas.microsoft.com/office/drawing/2014/main" id="{D441472A-3855-8C4A-9096-9346C33A974B}"/>
              </a:ext>
            </a:extLst>
          </p:cNvPr>
          <p:cNvSpPr/>
          <p:nvPr/>
        </p:nvSpPr>
        <p:spPr>
          <a:xfrm rot="10800000">
            <a:off x="2" y="-1"/>
            <a:ext cx="30275209" cy="4431324"/>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5" name="TextBox 4">
            <a:extLst>
              <a:ext uri="{FF2B5EF4-FFF2-40B4-BE49-F238E27FC236}">
                <a16:creationId xmlns:a16="http://schemas.microsoft.com/office/drawing/2014/main" id="{560F471A-47B4-6943-961C-F6011309C1A5}"/>
              </a:ext>
            </a:extLst>
          </p:cNvPr>
          <p:cNvSpPr txBox="1"/>
          <p:nvPr/>
        </p:nvSpPr>
        <p:spPr>
          <a:xfrm>
            <a:off x="5688013" y="520866"/>
            <a:ext cx="18897600" cy="1015663"/>
          </a:xfrm>
          <a:prstGeom prst="rect">
            <a:avLst/>
          </a:prstGeom>
          <a:noFill/>
        </p:spPr>
        <p:txBody>
          <a:bodyPr wrap="square" rtlCol="0">
            <a:spAutoFit/>
          </a:bodyPr>
          <a:lstStyle/>
          <a:p>
            <a:pPr algn="ctr" rtl="1"/>
            <a:r>
              <a:rPr lang="en-US" sz="6000" b="1" dirty="0">
                <a:solidFill>
                  <a:schemeClr val="accent1">
                    <a:lumMod val="75000"/>
                  </a:schemeClr>
                </a:solidFill>
                <a:latin typeface="Arial Rounded MT Bold" panose="020F0704030504030204" pitchFamily="34" charset="77"/>
              </a:rPr>
              <a:t>Movies Business Analysis </a:t>
            </a:r>
          </a:p>
        </p:txBody>
      </p:sp>
      <p:pic>
        <p:nvPicPr>
          <p:cNvPr id="6" name="Picture 5">
            <a:extLst>
              <a:ext uri="{FF2B5EF4-FFF2-40B4-BE49-F238E27FC236}">
                <a16:creationId xmlns:a16="http://schemas.microsoft.com/office/drawing/2014/main" id="{E1379163-B618-7749-95C6-D8D69671AAF5}"/>
              </a:ext>
            </a:extLst>
          </p:cNvPr>
          <p:cNvPicPr>
            <a:picLocks noChangeAspect="1"/>
          </p:cNvPicPr>
          <p:nvPr/>
        </p:nvPicPr>
        <p:blipFill>
          <a:blip r:embed="rId2"/>
          <a:stretch>
            <a:fillRect/>
          </a:stretch>
        </p:blipFill>
        <p:spPr>
          <a:xfrm>
            <a:off x="1412813" y="1285054"/>
            <a:ext cx="4558707" cy="1544686"/>
          </a:xfrm>
          <a:prstGeom prst="rect">
            <a:avLst/>
          </a:prstGeom>
        </p:spPr>
      </p:pic>
      <p:pic>
        <p:nvPicPr>
          <p:cNvPr id="7" name="Picture 6">
            <a:extLst>
              <a:ext uri="{FF2B5EF4-FFF2-40B4-BE49-F238E27FC236}">
                <a16:creationId xmlns:a16="http://schemas.microsoft.com/office/drawing/2014/main" id="{9E0E1744-9F55-034E-828B-6ACA8457D021}"/>
              </a:ext>
            </a:extLst>
          </p:cNvPr>
          <p:cNvPicPr>
            <a:picLocks noChangeAspect="1"/>
          </p:cNvPicPr>
          <p:nvPr/>
        </p:nvPicPr>
        <p:blipFill>
          <a:blip r:embed="rId3"/>
          <a:stretch>
            <a:fillRect/>
          </a:stretch>
        </p:blipFill>
        <p:spPr>
          <a:xfrm>
            <a:off x="24585613" y="1061357"/>
            <a:ext cx="3794436" cy="1992079"/>
          </a:xfrm>
          <a:prstGeom prst="rect">
            <a:avLst/>
          </a:prstGeom>
        </p:spPr>
      </p:pic>
      <p:sp>
        <p:nvSpPr>
          <p:cNvPr id="8" name="TextBox 7">
            <a:extLst>
              <a:ext uri="{FF2B5EF4-FFF2-40B4-BE49-F238E27FC236}">
                <a16:creationId xmlns:a16="http://schemas.microsoft.com/office/drawing/2014/main" id="{9D7876BD-ABE5-574F-BBCA-CFDF06C8C27D}"/>
              </a:ext>
            </a:extLst>
          </p:cNvPr>
          <p:cNvSpPr txBox="1"/>
          <p:nvPr/>
        </p:nvSpPr>
        <p:spPr>
          <a:xfrm>
            <a:off x="10864828" y="2173373"/>
            <a:ext cx="8827477" cy="1200329"/>
          </a:xfrm>
          <a:prstGeom prst="rect">
            <a:avLst/>
          </a:prstGeom>
          <a:noFill/>
        </p:spPr>
        <p:txBody>
          <a:bodyPr wrap="square" rtlCol="0">
            <a:spAutoFit/>
          </a:bodyPr>
          <a:lstStyle/>
          <a:p>
            <a:pPr algn="ctr"/>
            <a:r>
              <a:rPr lang="en-US" sz="3600" b="1" dirty="0">
                <a:solidFill>
                  <a:schemeClr val="accent1">
                    <a:lumMod val="75000"/>
                  </a:schemeClr>
                </a:solidFill>
                <a:latin typeface="Arial Rounded MT Bold" panose="020F0704030504030204" pitchFamily="34" charset="77"/>
              </a:rPr>
              <a:t>Bader </a:t>
            </a:r>
            <a:r>
              <a:rPr lang="en-US" sz="3600" b="1" dirty="0" err="1">
                <a:solidFill>
                  <a:schemeClr val="accent1">
                    <a:lumMod val="75000"/>
                  </a:schemeClr>
                </a:solidFill>
                <a:latin typeface="Arial Rounded MT Bold" panose="020F0704030504030204" pitchFamily="34" charset="77"/>
              </a:rPr>
              <a:t>Abanmi</a:t>
            </a:r>
            <a:endParaRPr lang="en-US" sz="3600" b="1" dirty="0">
              <a:solidFill>
                <a:schemeClr val="accent1">
                  <a:lumMod val="75000"/>
                </a:schemeClr>
              </a:solidFill>
              <a:latin typeface="Arial Rounded MT Bold" panose="020F0704030504030204" pitchFamily="34" charset="77"/>
            </a:endParaRPr>
          </a:p>
          <a:p>
            <a:pPr algn="ctr"/>
            <a:r>
              <a:rPr lang="en-US" sz="3600" b="1" dirty="0" err="1">
                <a:solidFill>
                  <a:schemeClr val="accent1">
                    <a:lumMod val="75000"/>
                  </a:schemeClr>
                </a:solidFill>
                <a:latin typeface="Arial Rounded MT Bold" panose="020F0704030504030204" pitchFamily="34" charset="77"/>
              </a:rPr>
              <a:t>Basmah</a:t>
            </a:r>
            <a:r>
              <a:rPr lang="en-US" sz="3600" b="1" dirty="0">
                <a:solidFill>
                  <a:schemeClr val="accent1">
                    <a:lumMod val="75000"/>
                  </a:schemeClr>
                </a:solidFill>
                <a:latin typeface="Arial Rounded MT Bold" panose="020F0704030504030204" pitchFamily="34" charset="77"/>
              </a:rPr>
              <a:t>	</a:t>
            </a:r>
            <a:r>
              <a:rPr lang="en-US" sz="3600" b="1" dirty="0" err="1">
                <a:solidFill>
                  <a:schemeClr val="accent1">
                    <a:lumMod val="75000"/>
                  </a:schemeClr>
                </a:solidFill>
                <a:latin typeface="Arial Rounded MT Bold" panose="020F0704030504030204" pitchFamily="34" charset="77"/>
              </a:rPr>
              <a:t>Alabdullatif</a:t>
            </a:r>
            <a:r>
              <a:rPr lang="en-US" sz="3600" b="1" dirty="0">
                <a:solidFill>
                  <a:schemeClr val="accent1">
                    <a:lumMod val="75000"/>
                  </a:schemeClr>
                </a:solidFill>
                <a:latin typeface="Arial Rounded MT Bold" panose="020F0704030504030204" pitchFamily="34" charset="77"/>
              </a:rPr>
              <a:t> </a:t>
            </a:r>
          </a:p>
        </p:txBody>
      </p:sp>
      <p:sp>
        <p:nvSpPr>
          <p:cNvPr id="9" name="Round Same Side Corner Rectangle 8">
            <a:extLst>
              <a:ext uri="{FF2B5EF4-FFF2-40B4-BE49-F238E27FC236}">
                <a16:creationId xmlns:a16="http://schemas.microsoft.com/office/drawing/2014/main" id="{EB598338-C37C-C74C-8132-A2B57AC842BE}"/>
              </a:ext>
            </a:extLst>
          </p:cNvPr>
          <p:cNvSpPr/>
          <p:nvPr/>
        </p:nvSpPr>
        <p:spPr>
          <a:xfrm rot="10800000">
            <a:off x="281636" y="4952192"/>
            <a:ext cx="14489439" cy="8412116"/>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10" name="Round Same Side Corner Rectangle 9">
            <a:extLst>
              <a:ext uri="{FF2B5EF4-FFF2-40B4-BE49-F238E27FC236}">
                <a16:creationId xmlns:a16="http://schemas.microsoft.com/office/drawing/2014/main" id="{483D3968-7876-D84C-90D7-F4DD8E247163}"/>
              </a:ext>
            </a:extLst>
          </p:cNvPr>
          <p:cNvSpPr/>
          <p:nvPr/>
        </p:nvSpPr>
        <p:spPr>
          <a:xfrm rot="10800000">
            <a:off x="281622" y="13297129"/>
            <a:ext cx="14489439" cy="4847517"/>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dirty="0"/>
          </a:p>
        </p:txBody>
      </p:sp>
      <p:sp>
        <p:nvSpPr>
          <p:cNvPr id="11" name="Round Same Side Corner Rectangle 10">
            <a:extLst>
              <a:ext uri="{FF2B5EF4-FFF2-40B4-BE49-F238E27FC236}">
                <a16:creationId xmlns:a16="http://schemas.microsoft.com/office/drawing/2014/main" id="{8BF5EE28-05F3-5D48-BFE4-3A607FD35442}"/>
              </a:ext>
            </a:extLst>
          </p:cNvPr>
          <p:cNvSpPr/>
          <p:nvPr/>
        </p:nvSpPr>
        <p:spPr>
          <a:xfrm rot="10800000">
            <a:off x="278902" y="18177103"/>
            <a:ext cx="14489439" cy="11295130"/>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12" name="Round Same Side Corner Rectangle 11">
            <a:extLst>
              <a:ext uri="{FF2B5EF4-FFF2-40B4-BE49-F238E27FC236}">
                <a16:creationId xmlns:a16="http://schemas.microsoft.com/office/drawing/2014/main" id="{F9C30F9C-E072-C048-8B8B-67825C4C11CD}"/>
              </a:ext>
            </a:extLst>
          </p:cNvPr>
          <p:cNvSpPr/>
          <p:nvPr/>
        </p:nvSpPr>
        <p:spPr>
          <a:xfrm rot="10800000">
            <a:off x="278901" y="29427858"/>
            <a:ext cx="14489439" cy="8683027"/>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p>
        </p:txBody>
      </p:sp>
      <p:sp>
        <p:nvSpPr>
          <p:cNvPr id="15" name="Round Same Side Corner Rectangle 14">
            <a:extLst>
              <a:ext uri="{FF2B5EF4-FFF2-40B4-BE49-F238E27FC236}">
                <a16:creationId xmlns:a16="http://schemas.microsoft.com/office/drawing/2014/main" id="{B15175ED-5E51-3C44-9BBE-16DD77565C9C}"/>
              </a:ext>
            </a:extLst>
          </p:cNvPr>
          <p:cNvSpPr/>
          <p:nvPr/>
        </p:nvSpPr>
        <p:spPr>
          <a:xfrm>
            <a:off x="580428" y="5214574"/>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4000" b="1" dirty="0">
                <a:solidFill>
                  <a:schemeClr val="accent1">
                    <a:lumMod val="75000"/>
                  </a:schemeClr>
                </a:solidFill>
                <a:latin typeface="Arial Rounded MT Bold" panose="020F0704030504030204" pitchFamily="34" charset="77"/>
              </a:rPr>
              <a:t>ABSTRACT</a:t>
            </a:r>
            <a:endParaRPr lang="en-US" sz="4000" b="1" dirty="0">
              <a:latin typeface="Arial Rounded MT Bold" panose="020F0704030504030204" pitchFamily="34" charset="77"/>
            </a:endParaRPr>
          </a:p>
        </p:txBody>
      </p:sp>
      <p:sp>
        <p:nvSpPr>
          <p:cNvPr id="17" name="Round Same Side Corner Rectangle 16">
            <a:extLst>
              <a:ext uri="{FF2B5EF4-FFF2-40B4-BE49-F238E27FC236}">
                <a16:creationId xmlns:a16="http://schemas.microsoft.com/office/drawing/2014/main" id="{C9718D51-5650-CA42-BF0A-0231F9921936}"/>
              </a:ext>
            </a:extLst>
          </p:cNvPr>
          <p:cNvSpPr/>
          <p:nvPr/>
        </p:nvSpPr>
        <p:spPr>
          <a:xfrm rot="10800000">
            <a:off x="15504133" y="4924471"/>
            <a:ext cx="14489439" cy="9638808"/>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20" name="Round Same Side Corner Rectangle 19">
            <a:extLst>
              <a:ext uri="{FF2B5EF4-FFF2-40B4-BE49-F238E27FC236}">
                <a16:creationId xmlns:a16="http://schemas.microsoft.com/office/drawing/2014/main" id="{90DB1910-F916-D949-A020-765CFDD0456E}"/>
              </a:ext>
            </a:extLst>
          </p:cNvPr>
          <p:cNvSpPr/>
          <p:nvPr/>
        </p:nvSpPr>
        <p:spPr>
          <a:xfrm rot="10800000">
            <a:off x="15504133" y="29074903"/>
            <a:ext cx="14489439" cy="6396519"/>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22" name="Round Same Side Corner Rectangle 21">
            <a:extLst>
              <a:ext uri="{FF2B5EF4-FFF2-40B4-BE49-F238E27FC236}">
                <a16:creationId xmlns:a16="http://schemas.microsoft.com/office/drawing/2014/main" id="{86524997-14F6-6848-8D45-CBC265BCD70B}"/>
              </a:ext>
            </a:extLst>
          </p:cNvPr>
          <p:cNvSpPr/>
          <p:nvPr/>
        </p:nvSpPr>
        <p:spPr>
          <a:xfrm rot="10800000">
            <a:off x="15462048" y="14428315"/>
            <a:ext cx="14489439" cy="14787516"/>
          </a:xfrm>
          <a:prstGeom prst="round2SameRect">
            <a:avLst/>
          </a:prstGeom>
          <a:gradFill>
            <a:gsLst>
              <a:gs pos="0">
                <a:schemeClr val="accent1">
                  <a:lumMod val="45000"/>
                  <a:lumOff val="55000"/>
                </a:schemeClr>
              </a:gs>
              <a:gs pos="5000">
                <a:schemeClr val="accent1">
                  <a:lumMod val="45000"/>
                  <a:lumOff val="55000"/>
                </a:schemeClr>
              </a:gs>
              <a:gs pos="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25" name="Round Same Side Corner Rectangle 24">
            <a:extLst>
              <a:ext uri="{FF2B5EF4-FFF2-40B4-BE49-F238E27FC236}">
                <a16:creationId xmlns:a16="http://schemas.microsoft.com/office/drawing/2014/main" id="{6CE808FE-5A14-B94F-B755-A8724ABA84BC}"/>
              </a:ext>
            </a:extLst>
          </p:cNvPr>
          <p:cNvSpPr/>
          <p:nvPr/>
        </p:nvSpPr>
        <p:spPr>
          <a:xfrm>
            <a:off x="15802935" y="5214574"/>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Feature Engineering </a:t>
            </a:r>
          </a:p>
        </p:txBody>
      </p:sp>
      <p:sp>
        <p:nvSpPr>
          <p:cNvPr id="26" name="Round Same Side Corner Rectangle 25">
            <a:extLst>
              <a:ext uri="{FF2B5EF4-FFF2-40B4-BE49-F238E27FC236}">
                <a16:creationId xmlns:a16="http://schemas.microsoft.com/office/drawing/2014/main" id="{CC5E489F-7958-AB46-BD55-8AD1CC31FE47}"/>
              </a:ext>
            </a:extLst>
          </p:cNvPr>
          <p:cNvSpPr/>
          <p:nvPr/>
        </p:nvSpPr>
        <p:spPr>
          <a:xfrm>
            <a:off x="580417" y="13594111"/>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4000" b="1" dirty="0">
                <a:solidFill>
                  <a:schemeClr val="accent1">
                    <a:lumMod val="75000"/>
                  </a:schemeClr>
                </a:solidFill>
                <a:latin typeface="Arial Rounded MT Bold" panose="020F0704030504030204" pitchFamily="34" charset="77"/>
              </a:rPr>
              <a:t>Data-science Pipeline</a:t>
            </a:r>
          </a:p>
        </p:txBody>
      </p:sp>
      <p:sp>
        <p:nvSpPr>
          <p:cNvPr id="27" name="Round Same Side Corner Rectangle 26">
            <a:extLst>
              <a:ext uri="{FF2B5EF4-FFF2-40B4-BE49-F238E27FC236}">
                <a16:creationId xmlns:a16="http://schemas.microsoft.com/office/drawing/2014/main" id="{E5715173-0785-CC4C-9F77-DD7C1D2B5A3A}"/>
              </a:ext>
            </a:extLst>
          </p:cNvPr>
          <p:cNvSpPr/>
          <p:nvPr/>
        </p:nvSpPr>
        <p:spPr>
          <a:xfrm>
            <a:off x="628276" y="18435673"/>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Data Collection</a:t>
            </a:r>
          </a:p>
        </p:txBody>
      </p:sp>
      <p:sp>
        <p:nvSpPr>
          <p:cNvPr id="28" name="Round Same Side Corner Rectangle 27">
            <a:extLst>
              <a:ext uri="{FF2B5EF4-FFF2-40B4-BE49-F238E27FC236}">
                <a16:creationId xmlns:a16="http://schemas.microsoft.com/office/drawing/2014/main" id="{C780FD9F-4509-4240-9D8F-9C5C277A50B9}"/>
              </a:ext>
            </a:extLst>
          </p:cNvPr>
          <p:cNvSpPr/>
          <p:nvPr/>
        </p:nvSpPr>
        <p:spPr>
          <a:xfrm>
            <a:off x="577699" y="29690196"/>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Data Cleaning</a:t>
            </a:r>
          </a:p>
        </p:txBody>
      </p:sp>
      <p:sp>
        <p:nvSpPr>
          <p:cNvPr id="29" name="Round Same Side Corner Rectangle 28">
            <a:extLst>
              <a:ext uri="{FF2B5EF4-FFF2-40B4-BE49-F238E27FC236}">
                <a16:creationId xmlns:a16="http://schemas.microsoft.com/office/drawing/2014/main" id="{339C8B5E-B827-1449-ACE7-15AD8EF76B59}"/>
              </a:ext>
            </a:extLst>
          </p:cNvPr>
          <p:cNvSpPr/>
          <p:nvPr/>
        </p:nvSpPr>
        <p:spPr>
          <a:xfrm>
            <a:off x="15802925" y="29337239"/>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Modeling and Evaluation</a:t>
            </a:r>
          </a:p>
        </p:txBody>
      </p:sp>
      <p:sp>
        <p:nvSpPr>
          <p:cNvPr id="30" name="Round Same Side Corner Rectangle 29">
            <a:extLst>
              <a:ext uri="{FF2B5EF4-FFF2-40B4-BE49-F238E27FC236}">
                <a16:creationId xmlns:a16="http://schemas.microsoft.com/office/drawing/2014/main" id="{F0521F1A-A234-0B4D-9FF0-1E36EF3B4AEB}"/>
              </a:ext>
            </a:extLst>
          </p:cNvPr>
          <p:cNvSpPr/>
          <p:nvPr/>
        </p:nvSpPr>
        <p:spPr>
          <a:xfrm>
            <a:off x="15760839" y="14721389"/>
            <a:ext cx="13891846" cy="1890180"/>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Expletory Data Analysis</a:t>
            </a:r>
          </a:p>
        </p:txBody>
      </p:sp>
      <p:sp>
        <p:nvSpPr>
          <p:cNvPr id="31" name="TextBox 30">
            <a:extLst>
              <a:ext uri="{FF2B5EF4-FFF2-40B4-BE49-F238E27FC236}">
                <a16:creationId xmlns:a16="http://schemas.microsoft.com/office/drawing/2014/main" id="{9298EB1B-2C9E-044E-886B-DA14ADE78AAB}"/>
              </a:ext>
            </a:extLst>
          </p:cNvPr>
          <p:cNvSpPr txBox="1"/>
          <p:nvPr/>
        </p:nvSpPr>
        <p:spPr>
          <a:xfrm>
            <a:off x="967289" y="6453616"/>
            <a:ext cx="13118123" cy="7755969"/>
          </a:xfrm>
          <a:prstGeom prst="rect">
            <a:avLst/>
          </a:prstGeom>
          <a:noFill/>
        </p:spPr>
        <p:txBody>
          <a:bodyPr wrap="square" rtlCol="0">
            <a:spAutoFit/>
          </a:bodyPr>
          <a:lstStyle/>
          <a:p>
            <a:r>
              <a:rPr lang="en-US" sz="2400" dirty="0"/>
              <a:t>The movie industry is one of the largest entertainment industries. It has been estimated that there are 500000 movies produced up to this point. Lately, Saudi Arabia is moving toward investing on entertainment. Therefore, giving the possibility that soon there will be a Saudi Production Film. In order to move on the right path of creating a blockbuster movie we will analyze what features contribute to a movie being successful. </a:t>
            </a:r>
          </a:p>
          <a:p>
            <a:endParaRPr lang="en-US" sz="2400" b="1" u="sng" dirty="0"/>
          </a:p>
          <a:p>
            <a:r>
              <a:rPr lang="en-US" sz="2400" b="1" u="sng" dirty="0"/>
              <a:t>Motivation:</a:t>
            </a:r>
          </a:p>
          <a:p>
            <a:pPr marL="914400" lvl="1" indent="-457200">
              <a:buFont typeface="Arial" panose="020B0604020202020204" pitchFamily="34" charset="0"/>
              <a:buChar char="•"/>
            </a:pPr>
            <a:r>
              <a:rPr lang="en-US" sz="2000" dirty="0"/>
              <a:t>Lifting the 35-year ban on cinemas is one of the most visible and impactful initiatives that has taken place in Saudi</a:t>
            </a:r>
          </a:p>
          <a:p>
            <a:pPr marL="914400" lvl="1" indent="-457200">
              <a:buFont typeface="Arial" panose="020B0604020202020204" pitchFamily="34" charset="0"/>
              <a:buChar char="•"/>
            </a:pPr>
            <a:r>
              <a:rPr lang="en-US" sz="2000" dirty="0"/>
              <a:t>“One of the QoL's metrics is to develop the local film industry with the goal of producing 13 Saudi movies by 2020” PWC</a:t>
            </a:r>
          </a:p>
          <a:p>
            <a:pPr marL="914400" lvl="1" indent="-457200">
              <a:buFont typeface="Arial" panose="020B0604020202020204" pitchFamily="34" charset="0"/>
              <a:buChar char="•"/>
            </a:pPr>
            <a:r>
              <a:rPr lang="en-US" sz="2000" dirty="0"/>
              <a:t>“The Saudi cinema industry has the potential to generate total revenue of USD 1.5 billion in 2030” </a:t>
            </a:r>
          </a:p>
          <a:p>
            <a:pPr marL="914400" lvl="1" indent="-457200">
              <a:buFont typeface="Arial" panose="020B0604020202020204" pitchFamily="34" charset="0"/>
              <a:buChar char="•"/>
            </a:pPr>
            <a:r>
              <a:rPr lang="en-US" sz="2000" dirty="0"/>
              <a:t>PWC</a:t>
            </a:r>
            <a:endParaRPr lang="en-US" sz="2400" b="1" u="sng" dirty="0"/>
          </a:p>
          <a:p>
            <a:r>
              <a:rPr lang="en-US" sz="2400" b="1" u="sng" dirty="0"/>
              <a:t>Objective:</a:t>
            </a:r>
          </a:p>
          <a:p>
            <a:pPr marL="914400" lvl="1" indent="-457200">
              <a:buFont typeface="Arial" panose="020B0604020202020204" pitchFamily="34" charset="0"/>
              <a:buChar char="•"/>
            </a:pPr>
            <a:r>
              <a:rPr lang="en-US" sz="2400" dirty="0"/>
              <a:t>What contributes to a movie’s success?</a:t>
            </a:r>
          </a:p>
          <a:p>
            <a:pPr marL="914400" lvl="1" indent="-457200">
              <a:buFont typeface="Arial" panose="020B0604020202020204" pitchFamily="34" charset="0"/>
              <a:buChar char="•"/>
            </a:pPr>
            <a:r>
              <a:rPr lang="en-US" sz="2400" dirty="0"/>
              <a:t>Is profit associated with movies achieving awards?</a:t>
            </a:r>
          </a:p>
          <a:p>
            <a:pPr marL="914400" lvl="1" indent="-457200">
              <a:buFont typeface="Arial" panose="020B0604020202020204" pitchFamily="34" charset="0"/>
              <a:buChar char="•"/>
            </a:pPr>
            <a:r>
              <a:rPr lang="en-US" sz="2400" dirty="0"/>
              <a:t>Is there a legit metric to winning the Oscar?</a:t>
            </a:r>
          </a:p>
          <a:p>
            <a:pPr marL="914400" lvl="1" indent="-457200">
              <a:buFont typeface="Arial" panose="020B0604020202020204" pitchFamily="34" charset="0"/>
              <a:buChar char="•"/>
            </a:pPr>
            <a:endParaRPr lang="en-US" sz="2600" b="1" dirty="0"/>
          </a:p>
          <a:p>
            <a:pPr lvl="1"/>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600" dirty="0"/>
          </a:p>
          <a:p>
            <a:pPr lvl="1"/>
            <a:r>
              <a:rPr lang="en-US" sz="2600" b="1" dirty="0"/>
              <a:t> </a:t>
            </a:r>
          </a:p>
        </p:txBody>
      </p:sp>
      <p:sp>
        <p:nvSpPr>
          <p:cNvPr id="34" name="Rectangle: Rounded Corners 32">
            <a:extLst>
              <a:ext uri="{FF2B5EF4-FFF2-40B4-BE49-F238E27FC236}">
                <a16:creationId xmlns:a16="http://schemas.microsoft.com/office/drawing/2014/main" id="{0F8C80E8-CDFA-064C-BE24-57C2432F8B34}"/>
              </a:ext>
            </a:extLst>
          </p:cNvPr>
          <p:cNvSpPr/>
          <p:nvPr/>
        </p:nvSpPr>
        <p:spPr>
          <a:xfrm>
            <a:off x="5328441" y="19771674"/>
            <a:ext cx="4072424" cy="1352529"/>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cap="all" noProof="1"/>
              <a:t>Data Sources</a:t>
            </a:r>
          </a:p>
        </p:txBody>
      </p:sp>
      <p:pic>
        <p:nvPicPr>
          <p:cNvPr id="35" name="Picture 34">
            <a:extLst>
              <a:ext uri="{FF2B5EF4-FFF2-40B4-BE49-F238E27FC236}">
                <a16:creationId xmlns:a16="http://schemas.microsoft.com/office/drawing/2014/main" id="{A117F8D4-2F97-D94B-920C-FF454A729F43}"/>
              </a:ext>
            </a:extLst>
          </p:cNvPr>
          <p:cNvPicPr>
            <a:picLocks noChangeAspect="1"/>
          </p:cNvPicPr>
          <p:nvPr/>
        </p:nvPicPr>
        <p:blipFill>
          <a:blip r:embed="rId4"/>
          <a:stretch>
            <a:fillRect/>
          </a:stretch>
        </p:blipFill>
        <p:spPr>
          <a:xfrm>
            <a:off x="3549865" y="21554272"/>
            <a:ext cx="1508520" cy="1508520"/>
          </a:xfrm>
          <a:prstGeom prst="rect">
            <a:avLst/>
          </a:prstGeom>
        </p:spPr>
      </p:pic>
      <p:pic>
        <p:nvPicPr>
          <p:cNvPr id="36" name="Picture 35" descr="A close up of a logo&#10;&#10;Description automatically generated">
            <a:extLst>
              <a:ext uri="{FF2B5EF4-FFF2-40B4-BE49-F238E27FC236}">
                <a16:creationId xmlns:a16="http://schemas.microsoft.com/office/drawing/2014/main" id="{D1723296-DC4E-594A-B95C-3A8F56F13612}"/>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6366583" y="23850269"/>
            <a:ext cx="1981760" cy="730053"/>
          </a:xfrm>
          <a:prstGeom prst="rect">
            <a:avLst/>
          </a:prstGeom>
        </p:spPr>
      </p:pic>
      <p:pic>
        <p:nvPicPr>
          <p:cNvPr id="37" name="Picture 36">
            <a:extLst>
              <a:ext uri="{FF2B5EF4-FFF2-40B4-BE49-F238E27FC236}">
                <a16:creationId xmlns:a16="http://schemas.microsoft.com/office/drawing/2014/main" id="{047A069F-39DB-534F-9A9B-31F2ED3EA5E8}"/>
              </a:ext>
            </a:extLst>
          </p:cNvPr>
          <p:cNvPicPr>
            <a:picLocks noChangeAspect="1"/>
          </p:cNvPicPr>
          <p:nvPr/>
        </p:nvPicPr>
        <p:blipFill>
          <a:blip r:embed="rId7">
            <a:biLevel thresh="50000"/>
          </a:blip>
          <a:stretch>
            <a:fillRect/>
          </a:stretch>
        </p:blipFill>
        <p:spPr>
          <a:xfrm>
            <a:off x="10451732" y="21558700"/>
            <a:ext cx="1559700" cy="1646453"/>
          </a:xfrm>
          <a:prstGeom prst="rect">
            <a:avLst/>
          </a:prstGeom>
        </p:spPr>
      </p:pic>
      <p:pic>
        <p:nvPicPr>
          <p:cNvPr id="38" name="Picture 2" descr="Image result for the movie db logo">
            <a:extLst>
              <a:ext uri="{FF2B5EF4-FFF2-40B4-BE49-F238E27FC236}">
                <a16:creationId xmlns:a16="http://schemas.microsoft.com/office/drawing/2014/main" id="{668D556E-B4E5-6D46-9142-6DC6E2AF32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563" r="6178"/>
          <a:stretch/>
        </p:blipFill>
        <p:spPr bwMode="auto">
          <a:xfrm>
            <a:off x="8500072" y="22579229"/>
            <a:ext cx="1198565" cy="113571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7">
            <a:extLst>
              <a:ext uri="{FF2B5EF4-FFF2-40B4-BE49-F238E27FC236}">
                <a16:creationId xmlns:a16="http://schemas.microsoft.com/office/drawing/2014/main" id="{68306680-13A4-1F4F-99B9-E3E4986A0E4D}"/>
              </a:ext>
            </a:extLst>
          </p:cNvPr>
          <p:cNvCxnSpPr>
            <a:cxnSpLocks/>
            <a:stCxn id="34" idx="1"/>
          </p:cNvCxnSpPr>
          <p:nvPr/>
        </p:nvCxnSpPr>
        <p:spPr>
          <a:xfrm rot="10800000" flipV="1">
            <a:off x="4338661" y="20447938"/>
            <a:ext cx="989780" cy="145006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43">
            <a:extLst>
              <a:ext uri="{FF2B5EF4-FFF2-40B4-BE49-F238E27FC236}">
                <a16:creationId xmlns:a16="http://schemas.microsoft.com/office/drawing/2014/main" id="{F9172362-90EC-8D48-83BC-75B701A4DD09}"/>
              </a:ext>
            </a:extLst>
          </p:cNvPr>
          <p:cNvCxnSpPr>
            <a:cxnSpLocks/>
            <a:stCxn id="34" idx="3"/>
            <a:endCxn id="37" idx="0"/>
          </p:cNvCxnSpPr>
          <p:nvPr/>
        </p:nvCxnSpPr>
        <p:spPr>
          <a:xfrm>
            <a:off x="9400865" y="20447939"/>
            <a:ext cx="1830717" cy="111076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5">
            <a:extLst>
              <a:ext uri="{FF2B5EF4-FFF2-40B4-BE49-F238E27FC236}">
                <a16:creationId xmlns:a16="http://schemas.microsoft.com/office/drawing/2014/main" id="{60319F23-DA44-4244-8A94-92FE176AA76D}"/>
              </a:ext>
            </a:extLst>
          </p:cNvPr>
          <p:cNvCxnSpPr>
            <a:cxnSpLocks/>
            <a:stCxn id="34" idx="2"/>
            <a:endCxn id="38" idx="0"/>
          </p:cNvCxnSpPr>
          <p:nvPr/>
        </p:nvCxnSpPr>
        <p:spPr>
          <a:xfrm rot="16200000" flipH="1">
            <a:off x="7504491" y="20984365"/>
            <a:ext cx="1455026" cy="173470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7">
            <a:extLst>
              <a:ext uri="{FF2B5EF4-FFF2-40B4-BE49-F238E27FC236}">
                <a16:creationId xmlns:a16="http://schemas.microsoft.com/office/drawing/2014/main" id="{A7ACBF3E-2798-BE49-A5B2-FB0AB02F81F5}"/>
              </a:ext>
            </a:extLst>
          </p:cNvPr>
          <p:cNvCxnSpPr>
            <a:cxnSpLocks/>
            <a:stCxn id="34" idx="2"/>
            <a:endCxn id="36" idx="0"/>
          </p:cNvCxnSpPr>
          <p:nvPr/>
        </p:nvCxnSpPr>
        <p:spPr>
          <a:xfrm rot="5400000">
            <a:off x="5998025" y="22483641"/>
            <a:ext cx="2726066" cy="719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7">
            <a:extLst>
              <a:ext uri="{FF2B5EF4-FFF2-40B4-BE49-F238E27FC236}">
                <a16:creationId xmlns:a16="http://schemas.microsoft.com/office/drawing/2014/main" id="{A629B404-E729-8A48-B4A4-69D66A4BB0C1}"/>
              </a:ext>
            </a:extLst>
          </p:cNvPr>
          <p:cNvCxnSpPr>
            <a:cxnSpLocks/>
            <a:stCxn id="35" idx="1"/>
            <a:endCxn id="47" idx="0"/>
          </p:cNvCxnSpPr>
          <p:nvPr/>
        </p:nvCxnSpPr>
        <p:spPr>
          <a:xfrm rot="10800000" flipV="1">
            <a:off x="3097699" y="22308531"/>
            <a:ext cx="452166" cy="11804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5">
            <a:extLst>
              <a:ext uri="{FF2B5EF4-FFF2-40B4-BE49-F238E27FC236}">
                <a16:creationId xmlns:a16="http://schemas.microsoft.com/office/drawing/2014/main" id="{F6F58671-DAB8-BC4E-83A9-B90A4BB8CECF}"/>
              </a:ext>
            </a:extLst>
          </p:cNvPr>
          <p:cNvCxnSpPr>
            <a:cxnSpLocks/>
            <a:stCxn id="35" idx="3"/>
            <a:endCxn id="49" idx="0"/>
          </p:cNvCxnSpPr>
          <p:nvPr/>
        </p:nvCxnSpPr>
        <p:spPr>
          <a:xfrm>
            <a:off x="5058385" y="22308532"/>
            <a:ext cx="988505" cy="75426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picture containing drawing, food, plate&#10;&#10;Description automatically generated">
            <a:extLst>
              <a:ext uri="{FF2B5EF4-FFF2-40B4-BE49-F238E27FC236}">
                <a16:creationId xmlns:a16="http://schemas.microsoft.com/office/drawing/2014/main" id="{AC375BC6-B0F2-A448-98FE-CDCE19EEBCC8}"/>
              </a:ext>
            </a:extLst>
          </p:cNvPr>
          <p:cNvPicPr>
            <a:picLocks noChangeAspect="1"/>
          </p:cNvPicPr>
          <p:nvPr/>
        </p:nvPicPr>
        <p:blipFill>
          <a:blip r:embed="rId9"/>
          <a:stretch>
            <a:fillRect/>
          </a:stretch>
        </p:blipFill>
        <p:spPr>
          <a:xfrm>
            <a:off x="2152148" y="23488989"/>
            <a:ext cx="1891102" cy="730053"/>
          </a:xfrm>
          <a:prstGeom prst="rect">
            <a:avLst/>
          </a:prstGeom>
        </p:spPr>
      </p:pic>
      <p:pic>
        <p:nvPicPr>
          <p:cNvPr id="49" name="Picture 48" descr="A picture containing drawing&#10;&#10;Description automatically generated">
            <a:extLst>
              <a:ext uri="{FF2B5EF4-FFF2-40B4-BE49-F238E27FC236}">
                <a16:creationId xmlns:a16="http://schemas.microsoft.com/office/drawing/2014/main" id="{1CC609E9-0D13-E444-808A-252072CCF858}"/>
              </a:ext>
            </a:extLst>
          </p:cNvPr>
          <p:cNvPicPr>
            <a:picLocks noChangeAspect="1"/>
          </p:cNvPicPr>
          <p:nvPr/>
        </p:nvPicPr>
        <p:blipFill>
          <a:blip r:embed="rId10"/>
          <a:stretch>
            <a:fillRect/>
          </a:stretch>
        </p:blipFill>
        <p:spPr>
          <a:xfrm>
            <a:off x="5094259" y="23062792"/>
            <a:ext cx="1905262" cy="479742"/>
          </a:xfrm>
          <a:prstGeom prst="rect">
            <a:avLst/>
          </a:prstGeom>
        </p:spPr>
      </p:pic>
      <p:cxnSp>
        <p:nvCxnSpPr>
          <p:cNvPr id="50" name="Connector: Elbow 47">
            <a:extLst>
              <a:ext uri="{FF2B5EF4-FFF2-40B4-BE49-F238E27FC236}">
                <a16:creationId xmlns:a16="http://schemas.microsoft.com/office/drawing/2014/main" id="{15D68B56-25C8-B747-B2FA-EF1292CACB84}"/>
              </a:ext>
            </a:extLst>
          </p:cNvPr>
          <p:cNvCxnSpPr>
            <a:cxnSpLocks/>
            <a:stCxn id="37" idx="1"/>
            <a:endCxn id="53" idx="0"/>
          </p:cNvCxnSpPr>
          <p:nvPr/>
        </p:nvCxnSpPr>
        <p:spPr>
          <a:xfrm rot="10800000" flipV="1">
            <a:off x="10195196" y="22381926"/>
            <a:ext cx="256537" cy="167754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45">
            <a:extLst>
              <a:ext uri="{FF2B5EF4-FFF2-40B4-BE49-F238E27FC236}">
                <a16:creationId xmlns:a16="http://schemas.microsoft.com/office/drawing/2014/main" id="{DE1D86E3-5500-B149-965D-4D14FF941236}"/>
              </a:ext>
            </a:extLst>
          </p:cNvPr>
          <p:cNvCxnSpPr>
            <a:cxnSpLocks/>
            <a:stCxn id="37" idx="3"/>
            <a:endCxn id="55" idx="0"/>
          </p:cNvCxnSpPr>
          <p:nvPr/>
        </p:nvCxnSpPr>
        <p:spPr>
          <a:xfrm>
            <a:off x="12011432" y="22381927"/>
            <a:ext cx="825221" cy="167754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5948CF28-B4DF-F64B-BAB0-3491A6483ADF}"/>
              </a:ext>
            </a:extLst>
          </p:cNvPr>
          <p:cNvSpPr/>
          <p:nvPr/>
        </p:nvSpPr>
        <p:spPr>
          <a:xfrm>
            <a:off x="8949164" y="24059472"/>
            <a:ext cx="2492062" cy="73005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algn="ctr" defTabSz="457200" rtl="0" eaLnBrk="1" latinLnBrk="0" hangingPunct="1"/>
            <a:r>
              <a:rPr lang="en-US" b="1" dirty="0">
                <a:solidFill>
                  <a:schemeClr val="tx1"/>
                </a:solidFill>
              </a:rPr>
              <a:t>Actor Awards</a:t>
            </a:r>
          </a:p>
        </p:txBody>
      </p:sp>
      <p:sp>
        <p:nvSpPr>
          <p:cNvPr id="55" name="Rounded Rectangle 54">
            <a:extLst>
              <a:ext uri="{FF2B5EF4-FFF2-40B4-BE49-F238E27FC236}">
                <a16:creationId xmlns:a16="http://schemas.microsoft.com/office/drawing/2014/main" id="{4250F5AA-931A-B241-BED9-D1ACE84864F3}"/>
              </a:ext>
            </a:extLst>
          </p:cNvPr>
          <p:cNvSpPr/>
          <p:nvPr/>
        </p:nvSpPr>
        <p:spPr>
          <a:xfrm>
            <a:off x="11590622" y="24059472"/>
            <a:ext cx="2492062" cy="67555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algn="ctr" defTabSz="457200" rtl="0" eaLnBrk="1" latinLnBrk="0" hangingPunct="1"/>
            <a:r>
              <a:rPr lang="en-US" b="1" dirty="0">
                <a:solidFill>
                  <a:schemeClr val="tx1"/>
                </a:solidFill>
              </a:rPr>
              <a:t>Box-office</a:t>
            </a:r>
          </a:p>
        </p:txBody>
      </p:sp>
      <p:pic>
        <p:nvPicPr>
          <p:cNvPr id="57" name="Picture 56">
            <a:extLst>
              <a:ext uri="{FF2B5EF4-FFF2-40B4-BE49-F238E27FC236}">
                <a16:creationId xmlns:a16="http://schemas.microsoft.com/office/drawing/2014/main" id="{64BEFED7-9722-1B4C-ADF5-51240BBC9B4B}"/>
              </a:ext>
            </a:extLst>
          </p:cNvPr>
          <p:cNvPicPr>
            <a:picLocks noChangeAspect="1"/>
          </p:cNvPicPr>
          <p:nvPr/>
        </p:nvPicPr>
        <p:blipFill>
          <a:blip r:embed="rId11"/>
          <a:stretch>
            <a:fillRect/>
          </a:stretch>
        </p:blipFill>
        <p:spPr>
          <a:xfrm>
            <a:off x="16513923" y="16950364"/>
            <a:ext cx="5694381" cy="3492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9" name="Picture 58">
            <a:extLst>
              <a:ext uri="{FF2B5EF4-FFF2-40B4-BE49-F238E27FC236}">
                <a16:creationId xmlns:a16="http://schemas.microsoft.com/office/drawing/2014/main" id="{E50026C4-DDDB-F14C-AD8A-0D9E71B787E3}"/>
              </a:ext>
            </a:extLst>
          </p:cNvPr>
          <p:cNvPicPr>
            <a:picLocks noChangeAspect="1"/>
          </p:cNvPicPr>
          <p:nvPr/>
        </p:nvPicPr>
        <p:blipFill>
          <a:blip r:embed="rId12"/>
          <a:stretch>
            <a:fillRect/>
          </a:stretch>
        </p:blipFill>
        <p:spPr>
          <a:xfrm>
            <a:off x="16513923" y="20781239"/>
            <a:ext cx="5694381" cy="344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 name="Picture 60">
            <a:extLst>
              <a:ext uri="{FF2B5EF4-FFF2-40B4-BE49-F238E27FC236}">
                <a16:creationId xmlns:a16="http://schemas.microsoft.com/office/drawing/2014/main" id="{27F7544E-300F-854A-8C43-3836FBFEBB55}"/>
              </a:ext>
            </a:extLst>
          </p:cNvPr>
          <p:cNvPicPr>
            <a:picLocks noChangeAspect="1"/>
          </p:cNvPicPr>
          <p:nvPr/>
        </p:nvPicPr>
        <p:blipFill>
          <a:blip r:embed="rId13"/>
          <a:stretch>
            <a:fillRect/>
          </a:stretch>
        </p:blipFill>
        <p:spPr>
          <a:xfrm>
            <a:off x="16513923" y="24561285"/>
            <a:ext cx="5694381" cy="3424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2" name="TextBox 61">
            <a:extLst>
              <a:ext uri="{FF2B5EF4-FFF2-40B4-BE49-F238E27FC236}">
                <a16:creationId xmlns:a16="http://schemas.microsoft.com/office/drawing/2014/main" id="{51AB5C3C-2A40-A548-97B5-04D56B548C7E}"/>
              </a:ext>
            </a:extLst>
          </p:cNvPr>
          <p:cNvSpPr txBox="1"/>
          <p:nvPr/>
        </p:nvSpPr>
        <p:spPr>
          <a:xfrm>
            <a:off x="16006125" y="30699358"/>
            <a:ext cx="6955465" cy="3600986"/>
          </a:xfrm>
          <a:prstGeom prst="rect">
            <a:avLst/>
          </a:prstGeom>
          <a:noFill/>
        </p:spPr>
        <p:txBody>
          <a:bodyPr wrap="square" rtlCol="0">
            <a:spAutoFit/>
          </a:bodyPr>
          <a:lstStyle/>
          <a:p>
            <a:r>
              <a:rPr lang="en-US" sz="2800" b="1" dirty="0"/>
              <a:t>Predicting the movies revenue:</a:t>
            </a:r>
          </a:p>
          <a:p>
            <a:pPr lvl="1"/>
            <a:r>
              <a:rPr lang="en-US" sz="2600" dirty="0"/>
              <a:t>Highest features correlated with revenue</a:t>
            </a:r>
            <a:r>
              <a:rPr lang="ar-SA" sz="2600" dirty="0"/>
              <a:t>:</a:t>
            </a:r>
            <a:endParaRPr lang="en-US" sz="2600" dirty="0"/>
          </a:p>
          <a:p>
            <a:pPr marL="1371600" lvl="2" indent="-457200">
              <a:buFont typeface="Arial" panose="020B0604020202020204" pitchFamily="34" charset="0"/>
              <a:buChar char="•"/>
            </a:pPr>
            <a:r>
              <a:rPr lang="en-US" sz="2600" dirty="0"/>
              <a:t>Number of votes	0.74</a:t>
            </a:r>
          </a:p>
          <a:p>
            <a:pPr marL="1371600" lvl="2" indent="-457200">
              <a:buFont typeface="Arial" panose="020B0604020202020204" pitchFamily="34" charset="0"/>
              <a:buChar char="•"/>
            </a:pPr>
            <a:r>
              <a:rPr lang="en-US" sz="2600" dirty="0"/>
              <a:t>Budget	0.61</a:t>
            </a:r>
          </a:p>
          <a:p>
            <a:pPr marL="1371600" lvl="2" indent="-457200">
              <a:buFont typeface="Arial" panose="020B0604020202020204" pitchFamily="34" charset="0"/>
              <a:buChar char="•"/>
            </a:pPr>
            <a:r>
              <a:rPr lang="en-US" sz="2600" dirty="0"/>
              <a:t>Adventure genre	0.39</a:t>
            </a:r>
          </a:p>
          <a:p>
            <a:pPr lvl="2"/>
            <a:endParaRPr lang="en-US" sz="2600" dirty="0"/>
          </a:p>
          <a:p>
            <a:pPr lvl="1"/>
            <a:r>
              <a:rPr lang="en-US" sz="2600" dirty="0"/>
              <a:t>Best cross validation scores mean was</a:t>
            </a:r>
            <a:r>
              <a:rPr lang="en-US" sz="2600" b="1" dirty="0"/>
              <a:t>:</a:t>
            </a:r>
            <a:r>
              <a:rPr lang="ar-SA" sz="2600" b="1" dirty="0"/>
              <a:t>  </a:t>
            </a:r>
            <a:r>
              <a:rPr lang="en-US" sz="2600" b="1" dirty="0"/>
              <a:t>74%</a:t>
            </a:r>
            <a:r>
              <a:rPr lang="ar-SA" sz="2600" b="1" dirty="0"/>
              <a:t>	</a:t>
            </a:r>
            <a:endParaRPr lang="en-US" sz="2600" b="1" dirty="0"/>
          </a:p>
          <a:p>
            <a:pPr marL="1371600" lvl="2" indent="-457200">
              <a:buFont typeface="Arial" panose="020B0604020202020204" pitchFamily="34" charset="0"/>
              <a:buChar char="•"/>
            </a:pPr>
            <a:r>
              <a:rPr lang="en-US" sz="2600" dirty="0"/>
              <a:t>Using random forest regressor</a:t>
            </a:r>
          </a:p>
          <a:p>
            <a:endParaRPr lang="en-US" dirty="0"/>
          </a:p>
        </p:txBody>
      </p:sp>
      <p:sp>
        <p:nvSpPr>
          <p:cNvPr id="63" name="TextBox 62">
            <a:extLst>
              <a:ext uri="{FF2B5EF4-FFF2-40B4-BE49-F238E27FC236}">
                <a16:creationId xmlns:a16="http://schemas.microsoft.com/office/drawing/2014/main" id="{C58CE305-2180-EF45-ACE8-CCCA98591E52}"/>
              </a:ext>
            </a:extLst>
          </p:cNvPr>
          <p:cNvSpPr txBox="1"/>
          <p:nvPr/>
        </p:nvSpPr>
        <p:spPr>
          <a:xfrm>
            <a:off x="22961590" y="30699358"/>
            <a:ext cx="6527800" cy="4739759"/>
          </a:xfrm>
          <a:prstGeom prst="rect">
            <a:avLst/>
          </a:prstGeom>
          <a:noFill/>
        </p:spPr>
        <p:txBody>
          <a:bodyPr wrap="square" rtlCol="0">
            <a:spAutoFit/>
          </a:bodyPr>
          <a:lstStyle/>
          <a:p>
            <a:r>
              <a:rPr lang="en-US" sz="2800" b="1" dirty="0"/>
              <a:t>Predicting Oscar winners.</a:t>
            </a:r>
          </a:p>
          <a:p>
            <a:pPr lvl="1"/>
            <a:r>
              <a:rPr lang="en-US" sz="2600" dirty="0"/>
              <a:t>Highest features correlated with wining:</a:t>
            </a:r>
          </a:p>
          <a:p>
            <a:pPr marL="1371600" lvl="2" indent="-457200">
              <a:buFont typeface="Arial" panose="020B0604020202020204" pitchFamily="34" charset="0"/>
              <a:buChar char="•"/>
            </a:pPr>
            <a:r>
              <a:rPr lang="en-US" sz="2600" dirty="0"/>
              <a:t>Number of votes :: 0.4</a:t>
            </a:r>
          </a:p>
          <a:p>
            <a:pPr marL="1371600" lvl="2" indent="-457200">
              <a:buFont typeface="Arial" panose="020B0604020202020204" pitchFamily="34" charset="0"/>
              <a:buChar char="•"/>
            </a:pPr>
            <a:r>
              <a:rPr lang="en-US" sz="2600" dirty="0"/>
              <a:t>Revenue :: 0.26</a:t>
            </a:r>
          </a:p>
          <a:p>
            <a:pPr marL="1371600" lvl="2" indent="-457200">
              <a:buFont typeface="Arial" panose="020B0604020202020204" pitchFamily="34" charset="0"/>
              <a:buChar char="•"/>
            </a:pPr>
            <a:r>
              <a:rPr lang="en-US" sz="2600" dirty="0"/>
              <a:t>Audience rating :: 0.21</a:t>
            </a:r>
          </a:p>
          <a:p>
            <a:pPr lvl="1"/>
            <a:endParaRPr lang="en-US" sz="2600" dirty="0">
              <a:highlight>
                <a:srgbClr val="FFFF00"/>
              </a:highlight>
            </a:endParaRPr>
          </a:p>
          <a:p>
            <a:r>
              <a:rPr lang="en-US" sz="2600" dirty="0"/>
              <a:t>Best cross validation scores mean was:  </a:t>
            </a:r>
            <a:r>
              <a:rPr lang="en-US" sz="2600" b="1" dirty="0"/>
              <a:t>98%</a:t>
            </a:r>
          </a:p>
          <a:p>
            <a:pPr marL="914400" lvl="1" indent="-457200">
              <a:buFont typeface="Arial" panose="020B0604020202020204" pitchFamily="34" charset="0"/>
              <a:buChar char="•"/>
            </a:pPr>
            <a:r>
              <a:rPr lang="en-US" sz="2600" dirty="0"/>
              <a:t>Using logistic regression</a:t>
            </a:r>
          </a:p>
          <a:p>
            <a:pPr marL="1257300" lvl="2" indent="-342900">
              <a:buFont typeface="Arial" panose="020B0604020202020204" pitchFamily="34" charset="0"/>
              <a:buChar char="•"/>
            </a:pPr>
            <a:r>
              <a:rPr lang="en-US" sz="2400" dirty="0"/>
              <a:t>Precision ::  </a:t>
            </a:r>
            <a:r>
              <a:rPr lang="ar-SA" sz="2400" dirty="0"/>
              <a:t>3</a:t>
            </a:r>
            <a:r>
              <a:rPr lang="en-US" sz="2400" dirty="0"/>
              <a:t>0</a:t>
            </a:r>
            <a:r>
              <a:rPr lang="ar-SA" sz="2400" dirty="0"/>
              <a:t>%</a:t>
            </a:r>
            <a:endParaRPr lang="en-US" sz="2400" dirty="0"/>
          </a:p>
          <a:p>
            <a:pPr marL="1257300" lvl="2" indent="-342900">
              <a:buFont typeface="Arial" panose="020B0604020202020204" pitchFamily="34" charset="0"/>
              <a:buChar char="•"/>
            </a:pPr>
            <a:r>
              <a:rPr lang="en-US" sz="2400" dirty="0"/>
              <a:t>Recall ::  20%</a:t>
            </a:r>
          </a:p>
          <a:p>
            <a:pPr lvl="3"/>
            <a:endParaRPr lang="en-US" sz="2600" dirty="0"/>
          </a:p>
          <a:p>
            <a:endParaRPr lang="en-US" dirty="0"/>
          </a:p>
        </p:txBody>
      </p:sp>
      <p:sp>
        <p:nvSpPr>
          <p:cNvPr id="67" name="Round Same Side Corner Rectangle 66">
            <a:extLst>
              <a:ext uri="{FF2B5EF4-FFF2-40B4-BE49-F238E27FC236}">
                <a16:creationId xmlns:a16="http://schemas.microsoft.com/office/drawing/2014/main" id="{534224EF-729B-6D43-A488-C5E3D9139CB8}"/>
              </a:ext>
            </a:extLst>
          </p:cNvPr>
          <p:cNvSpPr/>
          <p:nvPr/>
        </p:nvSpPr>
        <p:spPr>
          <a:xfrm rot="10800000">
            <a:off x="15504133" y="35327956"/>
            <a:ext cx="14489439" cy="3962126"/>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68" name="Round Same Side Corner Rectangle 67">
            <a:extLst>
              <a:ext uri="{FF2B5EF4-FFF2-40B4-BE49-F238E27FC236}">
                <a16:creationId xmlns:a16="http://schemas.microsoft.com/office/drawing/2014/main" id="{EC2E7073-9AB8-5549-9956-DA425C92176D}"/>
              </a:ext>
            </a:extLst>
          </p:cNvPr>
          <p:cNvSpPr/>
          <p:nvPr/>
        </p:nvSpPr>
        <p:spPr>
          <a:xfrm>
            <a:off x="15802930" y="35613835"/>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Conclusion</a:t>
            </a:r>
          </a:p>
        </p:txBody>
      </p:sp>
      <p:sp>
        <p:nvSpPr>
          <p:cNvPr id="69" name="TextBox 68">
            <a:extLst>
              <a:ext uri="{FF2B5EF4-FFF2-40B4-BE49-F238E27FC236}">
                <a16:creationId xmlns:a16="http://schemas.microsoft.com/office/drawing/2014/main" id="{3CB1B74D-D852-2045-BE95-F5B47F2E12FB}"/>
              </a:ext>
            </a:extLst>
          </p:cNvPr>
          <p:cNvSpPr txBox="1"/>
          <p:nvPr/>
        </p:nvSpPr>
        <p:spPr>
          <a:xfrm>
            <a:off x="16006126" y="36745923"/>
            <a:ext cx="13483265" cy="2215991"/>
          </a:xfrm>
          <a:prstGeom prst="rect">
            <a:avLst/>
          </a:prstGeom>
          <a:noFill/>
        </p:spPr>
        <p:txBody>
          <a:bodyPr wrap="square" rtlCol="0">
            <a:spAutoFit/>
          </a:bodyPr>
          <a:lstStyle/>
          <a:p>
            <a:endParaRPr lang="en-US" dirty="0"/>
          </a:p>
          <a:p>
            <a:pPr marL="457200" indent="-457200">
              <a:buFont typeface="Arial" panose="020B0604020202020204" pitchFamily="34" charset="0"/>
              <a:buChar char="•"/>
            </a:pPr>
            <a:r>
              <a:rPr lang="en-US" sz="2400" dirty="0"/>
              <a:t>Number of votes is the highest positively correlated value with both revenue and Oscar winning.  </a:t>
            </a:r>
          </a:p>
          <a:p>
            <a:pPr marL="457200" indent="-457200">
              <a:buFont typeface="Arial" panose="020B0604020202020204" pitchFamily="34" charset="0"/>
              <a:buChar char="•"/>
            </a:pPr>
            <a:r>
              <a:rPr lang="en-US" sz="2600" dirty="0"/>
              <a:t>We were able to predict a movie revenue with a score of %74.</a:t>
            </a:r>
          </a:p>
          <a:p>
            <a:pPr marL="457200" indent="-457200">
              <a:buFont typeface="Arial" panose="020B0604020202020204" pitchFamily="34" charset="0"/>
              <a:buChar char="•"/>
            </a:pPr>
            <a:r>
              <a:rPr lang="en-US" sz="2600" dirty="0"/>
              <a:t>Oscar winning prediction did not produce satisfactory results</a:t>
            </a:r>
            <a:endParaRPr lang="ar-SA" sz="2600" dirty="0"/>
          </a:p>
          <a:p>
            <a:pPr marL="457200" indent="-457200">
              <a:buFont typeface="Arial" panose="020B0604020202020204" pitchFamily="34" charset="0"/>
              <a:buChar char="•"/>
            </a:pPr>
            <a:r>
              <a:rPr lang="en-US" sz="2600" dirty="0"/>
              <a:t>In general history/biography/war has the highest chance of winning an Oscar</a:t>
            </a:r>
          </a:p>
          <a:p>
            <a:endParaRPr lang="en-US" dirty="0"/>
          </a:p>
        </p:txBody>
      </p:sp>
      <p:pic>
        <p:nvPicPr>
          <p:cNvPr id="71" name="Picture 70" descr="A close up of a pencil&#10;&#10;Description automatically generated">
            <a:extLst>
              <a:ext uri="{FF2B5EF4-FFF2-40B4-BE49-F238E27FC236}">
                <a16:creationId xmlns:a16="http://schemas.microsoft.com/office/drawing/2014/main" id="{2BF7DC6F-FE0F-7645-888C-BEC5E85B65EB}"/>
              </a:ext>
            </a:extLst>
          </p:cNvPr>
          <p:cNvPicPr>
            <a:picLocks noChangeAspect="1"/>
          </p:cNvPicPr>
          <p:nvPr/>
        </p:nvPicPr>
        <p:blipFill>
          <a:blip r:embed="rId14"/>
          <a:stretch>
            <a:fillRect/>
          </a:stretch>
        </p:blipFill>
        <p:spPr>
          <a:xfrm>
            <a:off x="22705666" y="16950364"/>
            <a:ext cx="6284438" cy="3492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3" name="Picture 72">
            <a:extLst>
              <a:ext uri="{FF2B5EF4-FFF2-40B4-BE49-F238E27FC236}">
                <a16:creationId xmlns:a16="http://schemas.microsoft.com/office/drawing/2014/main" id="{1E422084-0526-D145-BB0A-82DFBCC7CED6}"/>
              </a:ext>
            </a:extLst>
          </p:cNvPr>
          <p:cNvPicPr>
            <a:picLocks noChangeAspect="1"/>
          </p:cNvPicPr>
          <p:nvPr/>
        </p:nvPicPr>
        <p:blipFill>
          <a:blip r:embed="rId15"/>
          <a:stretch>
            <a:fillRect/>
          </a:stretch>
        </p:blipFill>
        <p:spPr>
          <a:xfrm>
            <a:off x="22705666" y="20806709"/>
            <a:ext cx="6284438" cy="3441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5" name="Picture 74" descr="A screenshot of a cell phone&#10;&#10;Description automatically generated">
            <a:extLst>
              <a:ext uri="{FF2B5EF4-FFF2-40B4-BE49-F238E27FC236}">
                <a16:creationId xmlns:a16="http://schemas.microsoft.com/office/drawing/2014/main" id="{EF38C90F-FC6E-3248-9719-D7D939849256}"/>
              </a:ext>
            </a:extLst>
          </p:cNvPr>
          <p:cNvPicPr>
            <a:picLocks noChangeAspect="1"/>
          </p:cNvPicPr>
          <p:nvPr/>
        </p:nvPicPr>
        <p:blipFill>
          <a:blip r:embed="rId16"/>
          <a:stretch>
            <a:fillRect/>
          </a:stretch>
        </p:blipFill>
        <p:spPr>
          <a:xfrm>
            <a:off x="22824037" y="24612225"/>
            <a:ext cx="6310265" cy="3347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6" name="Diagram 75">
            <a:extLst>
              <a:ext uri="{FF2B5EF4-FFF2-40B4-BE49-F238E27FC236}">
                <a16:creationId xmlns:a16="http://schemas.microsoft.com/office/drawing/2014/main" id="{28539F6D-0D49-1645-A7FC-7FBADBBBFF88}"/>
              </a:ext>
            </a:extLst>
          </p:cNvPr>
          <p:cNvGraphicFramePr/>
          <p:nvPr>
            <p:extLst>
              <p:ext uri="{D42A27DB-BD31-4B8C-83A1-F6EECF244321}">
                <p14:modId xmlns:p14="http://schemas.microsoft.com/office/powerpoint/2010/main" val="3854713283"/>
              </p:ext>
            </p:extLst>
          </p:nvPr>
        </p:nvGraphicFramePr>
        <p:xfrm>
          <a:off x="958999" y="31084619"/>
          <a:ext cx="6596540" cy="566130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78" name="Diagram 77">
            <a:extLst>
              <a:ext uri="{FF2B5EF4-FFF2-40B4-BE49-F238E27FC236}">
                <a16:creationId xmlns:a16="http://schemas.microsoft.com/office/drawing/2014/main" id="{16077BDA-AB93-EC40-8CCB-18661F9CAAE3}"/>
              </a:ext>
            </a:extLst>
          </p:cNvPr>
          <p:cNvGraphicFramePr/>
          <p:nvPr>
            <p:extLst>
              <p:ext uri="{D42A27DB-BD31-4B8C-83A1-F6EECF244321}">
                <p14:modId xmlns:p14="http://schemas.microsoft.com/office/powerpoint/2010/main" val="4260636581"/>
              </p:ext>
            </p:extLst>
          </p:nvPr>
        </p:nvGraphicFramePr>
        <p:xfrm>
          <a:off x="7854335" y="31138695"/>
          <a:ext cx="6596540" cy="566130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pic>
        <p:nvPicPr>
          <p:cNvPr id="130" name="Picture 129">
            <a:extLst>
              <a:ext uri="{FF2B5EF4-FFF2-40B4-BE49-F238E27FC236}">
                <a16:creationId xmlns:a16="http://schemas.microsoft.com/office/drawing/2014/main" id="{626F9707-1F23-DB46-ABED-14E6B14B6CE7}"/>
              </a:ext>
            </a:extLst>
          </p:cNvPr>
          <p:cNvPicPr>
            <a:picLocks noChangeAspect="1"/>
          </p:cNvPicPr>
          <p:nvPr/>
        </p:nvPicPr>
        <p:blipFill>
          <a:blip r:embed="rId27"/>
          <a:stretch>
            <a:fillRect/>
          </a:stretch>
        </p:blipFill>
        <p:spPr>
          <a:xfrm>
            <a:off x="16136381" y="7096725"/>
            <a:ext cx="6611381" cy="25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2" name="Picture 131">
            <a:extLst>
              <a:ext uri="{FF2B5EF4-FFF2-40B4-BE49-F238E27FC236}">
                <a16:creationId xmlns:a16="http://schemas.microsoft.com/office/drawing/2014/main" id="{30066457-1EA9-A143-A1EE-255B38DA6B06}"/>
              </a:ext>
            </a:extLst>
          </p:cNvPr>
          <p:cNvPicPr>
            <a:picLocks noChangeAspect="1"/>
          </p:cNvPicPr>
          <p:nvPr/>
        </p:nvPicPr>
        <p:blipFill>
          <a:blip r:embed="rId28"/>
          <a:stretch>
            <a:fillRect/>
          </a:stretch>
        </p:blipFill>
        <p:spPr>
          <a:xfrm>
            <a:off x="16136381" y="9796930"/>
            <a:ext cx="3261962" cy="1854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6" name="Picture 135">
            <a:extLst>
              <a:ext uri="{FF2B5EF4-FFF2-40B4-BE49-F238E27FC236}">
                <a16:creationId xmlns:a16="http://schemas.microsoft.com/office/drawing/2014/main" id="{07D2E4F3-38A1-8E45-84DD-38DFE1242030}"/>
              </a:ext>
            </a:extLst>
          </p:cNvPr>
          <p:cNvPicPr>
            <a:picLocks noChangeAspect="1"/>
          </p:cNvPicPr>
          <p:nvPr/>
        </p:nvPicPr>
        <p:blipFill>
          <a:blip r:embed="rId29"/>
          <a:stretch>
            <a:fillRect/>
          </a:stretch>
        </p:blipFill>
        <p:spPr>
          <a:xfrm>
            <a:off x="19483862" y="9806122"/>
            <a:ext cx="3261962" cy="1854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8" name="Picture 137">
            <a:extLst>
              <a:ext uri="{FF2B5EF4-FFF2-40B4-BE49-F238E27FC236}">
                <a16:creationId xmlns:a16="http://schemas.microsoft.com/office/drawing/2014/main" id="{AF7474A7-05DA-D54C-892C-0AF4A6B89C5F}"/>
              </a:ext>
            </a:extLst>
          </p:cNvPr>
          <p:cNvPicPr>
            <a:picLocks noChangeAspect="1"/>
          </p:cNvPicPr>
          <p:nvPr/>
        </p:nvPicPr>
        <p:blipFill>
          <a:blip r:embed="rId30"/>
          <a:stretch>
            <a:fillRect/>
          </a:stretch>
        </p:blipFill>
        <p:spPr>
          <a:xfrm>
            <a:off x="22946585" y="8305876"/>
            <a:ext cx="1219901" cy="1271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9" name="Right Arrow 138">
            <a:extLst>
              <a:ext uri="{FF2B5EF4-FFF2-40B4-BE49-F238E27FC236}">
                <a16:creationId xmlns:a16="http://schemas.microsoft.com/office/drawing/2014/main" id="{8B3EDECB-8E90-7048-B119-CA6B493B37C7}"/>
              </a:ext>
            </a:extLst>
          </p:cNvPr>
          <p:cNvSpPr/>
          <p:nvPr/>
        </p:nvSpPr>
        <p:spPr>
          <a:xfrm>
            <a:off x="23089801" y="746744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descr="A screenshot of a cell phone&#10;&#10;Description automatically generated">
            <a:extLst>
              <a:ext uri="{FF2B5EF4-FFF2-40B4-BE49-F238E27FC236}">
                <a16:creationId xmlns:a16="http://schemas.microsoft.com/office/drawing/2014/main" id="{03F82701-C30D-9D45-8DCA-59DED03044FF}"/>
              </a:ext>
            </a:extLst>
          </p:cNvPr>
          <p:cNvPicPr>
            <a:picLocks noChangeAspect="1"/>
          </p:cNvPicPr>
          <p:nvPr/>
        </p:nvPicPr>
        <p:blipFill>
          <a:blip r:embed="rId31"/>
          <a:stretch>
            <a:fillRect/>
          </a:stretch>
        </p:blipFill>
        <p:spPr>
          <a:xfrm>
            <a:off x="24396182" y="6988629"/>
            <a:ext cx="4780216" cy="260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2" name="TextBox 141">
            <a:extLst>
              <a:ext uri="{FF2B5EF4-FFF2-40B4-BE49-F238E27FC236}">
                <a16:creationId xmlns:a16="http://schemas.microsoft.com/office/drawing/2014/main" id="{B9BD88E9-D5A2-DD4E-946E-AA5D18865370}"/>
              </a:ext>
            </a:extLst>
          </p:cNvPr>
          <p:cNvSpPr txBox="1"/>
          <p:nvPr/>
        </p:nvSpPr>
        <p:spPr>
          <a:xfrm>
            <a:off x="16189802" y="6382414"/>
            <a:ext cx="13299593" cy="461665"/>
          </a:xfrm>
          <a:prstGeom prst="rect">
            <a:avLst/>
          </a:prstGeom>
          <a:noFill/>
        </p:spPr>
        <p:txBody>
          <a:bodyPr wrap="square" rtlCol="0">
            <a:spAutoFit/>
          </a:bodyPr>
          <a:lstStyle/>
          <a:p>
            <a:r>
              <a:rPr lang="en-US" sz="2400" b="1" dirty="0"/>
              <a:t>Replace the names of  crew with representative weight that calculated as follows:</a:t>
            </a:r>
          </a:p>
        </p:txBody>
      </p:sp>
      <p:sp>
        <p:nvSpPr>
          <p:cNvPr id="143" name="Rectangle 142">
            <a:extLst>
              <a:ext uri="{FF2B5EF4-FFF2-40B4-BE49-F238E27FC236}">
                <a16:creationId xmlns:a16="http://schemas.microsoft.com/office/drawing/2014/main" id="{AD04C715-0B1A-0C45-8E8F-15BC95AFF19A}"/>
              </a:ext>
            </a:extLst>
          </p:cNvPr>
          <p:cNvSpPr/>
          <p:nvPr/>
        </p:nvSpPr>
        <p:spPr>
          <a:xfrm>
            <a:off x="23533040" y="9927713"/>
            <a:ext cx="4849790" cy="4974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Country</a:t>
            </a:r>
          </a:p>
        </p:txBody>
      </p:sp>
      <p:sp>
        <p:nvSpPr>
          <p:cNvPr id="145" name="Rectangle 144">
            <a:extLst>
              <a:ext uri="{FF2B5EF4-FFF2-40B4-BE49-F238E27FC236}">
                <a16:creationId xmlns:a16="http://schemas.microsoft.com/office/drawing/2014/main" id="{298E268A-E21E-8449-8B23-70D18AB355E5}"/>
              </a:ext>
            </a:extLst>
          </p:cNvPr>
          <p:cNvSpPr/>
          <p:nvPr/>
        </p:nvSpPr>
        <p:spPr>
          <a:xfrm>
            <a:off x="23533040" y="10421414"/>
            <a:ext cx="4849790" cy="52850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[UK, CA]</a:t>
            </a:r>
          </a:p>
        </p:txBody>
      </p:sp>
      <p:cxnSp>
        <p:nvCxnSpPr>
          <p:cNvPr id="146" name="Connector: Elbow 21">
            <a:extLst>
              <a:ext uri="{FF2B5EF4-FFF2-40B4-BE49-F238E27FC236}">
                <a16:creationId xmlns:a16="http://schemas.microsoft.com/office/drawing/2014/main" id="{25218B5A-3ADF-E14A-A4A9-4C987ABD2EAD}"/>
              </a:ext>
            </a:extLst>
          </p:cNvPr>
          <p:cNvCxnSpPr>
            <a:cxnSpLocks/>
            <a:stCxn id="145" idx="2"/>
            <a:endCxn id="155" idx="0"/>
          </p:cNvCxnSpPr>
          <p:nvPr/>
        </p:nvCxnSpPr>
        <p:spPr>
          <a:xfrm rot="16200000" flipH="1">
            <a:off x="25865428" y="11042429"/>
            <a:ext cx="927740" cy="742727"/>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47" name="Connector: Elbow 20">
            <a:extLst>
              <a:ext uri="{FF2B5EF4-FFF2-40B4-BE49-F238E27FC236}">
                <a16:creationId xmlns:a16="http://schemas.microsoft.com/office/drawing/2014/main" id="{9813CEAE-5CE6-4D49-8630-C221AA462470}"/>
              </a:ext>
            </a:extLst>
          </p:cNvPr>
          <p:cNvCxnSpPr>
            <a:cxnSpLocks/>
          </p:cNvCxnSpPr>
          <p:nvPr/>
        </p:nvCxnSpPr>
        <p:spPr>
          <a:xfrm rot="5400000">
            <a:off x="23163376" y="10907118"/>
            <a:ext cx="908349" cy="90132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a16="http://schemas.microsoft.com/office/drawing/2014/main" id="{AE9276BE-3FBC-0748-9928-F73162058C2E}"/>
              </a:ext>
            </a:extLst>
          </p:cNvPr>
          <p:cNvSpPr/>
          <p:nvPr/>
        </p:nvSpPr>
        <p:spPr>
          <a:xfrm>
            <a:off x="20707597" y="11955067"/>
            <a:ext cx="3614637" cy="685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Include US</a:t>
            </a:r>
          </a:p>
        </p:txBody>
      </p:sp>
      <p:sp>
        <p:nvSpPr>
          <p:cNvPr id="154" name="Rectangle 153">
            <a:extLst>
              <a:ext uri="{FF2B5EF4-FFF2-40B4-BE49-F238E27FC236}">
                <a16:creationId xmlns:a16="http://schemas.microsoft.com/office/drawing/2014/main" id="{919AB502-0522-4E4B-969C-F615E362BEC6}"/>
              </a:ext>
            </a:extLst>
          </p:cNvPr>
          <p:cNvSpPr/>
          <p:nvPr/>
        </p:nvSpPr>
        <p:spPr>
          <a:xfrm>
            <a:off x="24585613" y="12583396"/>
            <a:ext cx="4230097" cy="52850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155" name="Rectangle 154">
            <a:extLst>
              <a:ext uri="{FF2B5EF4-FFF2-40B4-BE49-F238E27FC236}">
                <a16:creationId xmlns:a16="http://schemas.microsoft.com/office/drawing/2014/main" id="{CCC9A37B-8CB9-284C-BF0E-408FD12177FA}"/>
              </a:ext>
            </a:extLst>
          </p:cNvPr>
          <p:cNvSpPr/>
          <p:nvPr/>
        </p:nvSpPr>
        <p:spPr>
          <a:xfrm>
            <a:off x="24585613" y="11877663"/>
            <a:ext cx="4230097" cy="685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Multi country</a:t>
            </a:r>
          </a:p>
        </p:txBody>
      </p:sp>
      <p:sp>
        <p:nvSpPr>
          <p:cNvPr id="159" name="Rectangle 158">
            <a:extLst>
              <a:ext uri="{FF2B5EF4-FFF2-40B4-BE49-F238E27FC236}">
                <a16:creationId xmlns:a16="http://schemas.microsoft.com/office/drawing/2014/main" id="{3ABA63FC-3BFD-9842-B08D-668D7A9B15DC}"/>
              </a:ext>
            </a:extLst>
          </p:cNvPr>
          <p:cNvSpPr/>
          <p:nvPr/>
        </p:nvSpPr>
        <p:spPr>
          <a:xfrm>
            <a:off x="20707597" y="12634683"/>
            <a:ext cx="3614637" cy="48000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0</a:t>
            </a:r>
          </a:p>
        </p:txBody>
      </p:sp>
      <p:pic>
        <p:nvPicPr>
          <p:cNvPr id="185" name="Picture 184" descr="A screenshot of a cell phone&#10;&#10;Description automatically generated">
            <a:extLst>
              <a:ext uri="{FF2B5EF4-FFF2-40B4-BE49-F238E27FC236}">
                <a16:creationId xmlns:a16="http://schemas.microsoft.com/office/drawing/2014/main" id="{649F2438-7A01-CB4D-8DB5-F5E5E3043D1B}"/>
              </a:ext>
            </a:extLst>
          </p:cNvPr>
          <p:cNvPicPr>
            <a:picLocks noChangeAspect="1"/>
          </p:cNvPicPr>
          <p:nvPr/>
        </p:nvPicPr>
        <p:blipFill>
          <a:blip r:embed="rId32"/>
          <a:stretch>
            <a:fillRect/>
          </a:stretch>
        </p:blipFill>
        <p:spPr>
          <a:xfrm>
            <a:off x="1858738" y="15193273"/>
            <a:ext cx="11766390" cy="2033697"/>
          </a:xfrm>
          <a:prstGeom prst="rect">
            <a:avLst/>
          </a:prstGeom>
        </p:spPr>
      </p:pic>
      <p:sp>
        <p:nvSpPr>
          <p:cNvPr id="189" name="Round Same Side Corner Rectangle 188">
            <a:extLst>
              <a:ext uri="{FF2B5EF4-FFF2-40B4-BE49-F238E27FC236}">
                <a16:creationId xmlns:a16="http://schemas.microsoft.com/office/drawing/2014/main" id="{39907A94-549B-C049-B10A-42276133B822}"/>
              </a:ext>
            </a:extLst>
          </p:cNvPr>
          <p:cNvSpPr/>
          <p:nvPr/>
        </p:nvSpPr>
        <p:spPr>
          <a:xfrm rot="10800000">
            <a:off x="15504132" y="39035911"/>
            <a:ext cx="14489439" cy="3596621"/>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190" name="Round Same Side Corner Rectangle 189">
            <a:extLst>
              <a:ext uri="{FF2B5EF4-FFF2-40B4-BE49-F238E27FC236}">
                <a16:creationId xmlns:a16="http://schemas.microsoft.com/office/drawing/2014/main" id="{F33BD70F-D618-5B48-807B-323B0644103A}"/>
              </a:ext>
            </a:extLst>
          </p:cNvPr>
          <p:cNvSpPr/>
          <p:nvPr/>
        </p:nvSpPr>
        <p:spPr>
          <a:xfrm>
            <a:off x="15802930" y="39321790"/>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Future Work</a:t>
            </a:r>
          </a:p>
        </p:txBody>
      </p:sp>
      <p:sp>
        <p:nvSpPr>
          <p:cNvPr id="191" name="TextBox 190">
            <a:extLst>
              <a:ext uri="{FF2B5EF4-FFF2-40B4-BE49-F238E27FC236}">
                <a16:creationId xmlns:a16="http://schemas.microsoft.com/office/drawing/2014/main" id="{03613B66-0561-2246-AC7B-605D4518F917}"/>
              </a:ext>
            </a:extLst>
          </p:cNvPr>
          <p:cNvSpPr txBox="1"/>
          <p:nvPr/>
        </p:nvSpPr>
        <p:spPr>
          <a:xfrm>
            <a:off x="16006126" y="40453878"/>
            <a:ext cx="13483265" cy="2215991"/>
          </a:xfrm>
          <a:prstGeom prst="rect">
            <a:avLst/>
          </a:prstGeom>
          <a:noFill/>
        </p:spPr>
        <p:txBody>
          <a:bodyPr wrap="square" rtlCol="0">
            <a:spAutoFit/>
          </a:bodyPr>
          <a:lstStyle/>
          <a:p>
            <a:endParaRPr lang="en-US" dirty="0"/>
          </a:p>
          <a:p>
            <a:pPr marL="457200" indent="-457200">
              <a:buFont typeface="Arial" panose="020B0604020202020204" pitchFamily="34" charset="0"/>
              <a:buChar char="•"/>
            </a:pPr>
            <a:r>
              <a:rPr lang="en-US" sz="2400" dirty="0"/>
              <a:t>Build a better model to better predict the revenue.  </a:t>
            </a:r>
          </a:p>
          <a:p>
            <a:pPr marL="457200" indent="-457200">
              <a:buFont typeface="Arial" panose="020B0604020202020204" pitchFamily="34" charset="0"/>
              <a:buChar char="•"/>
            </a:pPr>
            <a:r>
              <a:rPr lang="en-US" sz="2600" dirty="0"/>
              <a:t>Build a better model to predict the Oscar.</a:t>
            </a:r>
          </a:p>
          <a:p>
            <a:pPr marL="457200" indent="-457200">
              <a:buFont typeface="Arial" panose="020B0604020202020204" pitchFamily="34" charset="0"/>
              <a:buChar char="•"/>
            </a:pPr>
            <a:r>
              <a:rPr lang="en-US" sz="2600" dirty="0"/>
              <a:t>Explore the actor award Dataset(Scraped)</a:t>
            </a:r>
            <a:endParaRPr lang="ar-SA" sz="2600" dirty="0"/>
          </a:p>
          <a:p>
            <a:pPr marL="457200" indent="-457200">
              <a:buFont typeface="Arial" panose="020B0604020202020204" pitchFamily="34" charset="0"/>
              <a:buChar char="•"/>
            </a:pPr>
            <a:r>
              <a:rPr lang="en-US" sz="2600" dirty="0"/>
              <a:t>Research reasoning about  to explain our findings</a:t>
            </a:r>
          </a:p>
          <a:p>
            <a:endParaRPr lang="en-US" dirty="0"/>
          </a:p>
        </p:txBody>
      </p:sp>
      <p:sp>
        <p:nvSpPr>
          <p:cNvPr id="192" name="Rounded Rectangle 191">
            <a:extLst>
              <a:ext uri="{FF2B5EF4-FFF2-40B4-BE49-F238E27FC236}">
                <a16:creationId xmlns:a16="http://schemas.microsoft.com/office/drawing/2014/main" id="{5E57D0B6-732B-844F-8219-E91397ED8512}"/>
              </a:ext>
            </a:extLst>
          </p:cNvPr>
          <p:cNvSpPr/>
          <p:nvPr/>
        </p:nvSpPr>
        <p:spPr>
          <a:xfrm>
            <a:off x="1066749" y="20978250"/>
            <a:ext cx="2774550" cy="86356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algn="ctr" defTabSz="457200" rtl="0" eaLnBrk="1" latinLnBrk="0" hangingPunct="1"/>
            <a:r>
              <a:rPr lang="en-US" b="1" dirty="0">
                <a:solidFill>
                  <a:schemeClr val="tx1"/>
                </a:solidFill>
              </a:rPr>
              <a:t>Oscar winners Dataset </a:t>
            </a:r>
          </a:p>
        </p:txBody>
      </p:sp>
      <p:cxnSp>
        <p:nvCxnSpPr>
          <p:cNvPr id="193" name="Connector: Elbow 7">
            <a:extLst>
              <a:ext uri="{FF2B5EF4-FFF2-40B4-BE49-F238E27FC236}">
                <a16:creationId xmlns:a16="http://schemas.microsoft.com/office/drawing/2014/main" id="{BA442B4E-5FD3-FA40-9416-0133E26A9477}"/>
              </a:ext>
            </a:extLst>
          </p:cNvPr>
          <p:cNvCxnSpPr>
            <a:cxnSpLocks/>
            <a:stCxn id="34" idx="1"/>
            <a:endCxn id="192" idx="0"/>
          </p:cNvCxnSpPr>
          <p:nvPr/>
        </p:nvCxnSpPr>
        <p:spPr>
          <a:xfrm rot="10800000" flipV="1">
            <a:off x="2454025" y="20447938"/>
            <a:ext cx="2874417" cy="53031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7226E9F-0B3A-DB47-BFD1-E12C33BE2112}"/>
              </a:ext>
            </a:extLst>
          </p:cNvPr>
          <p:cNvSpPr txBox="1"/>
          <p:nvPr/>
        </p:nvSpPr>
        <p:spPr>
          <a:xfrm>
            <a:off x="959000" y="25095113"/>
            <a:ext cx="13123684" cy="3754874"/>
          </a:xfrm>
          <a:prstGeom prst="rect">
            <a:avLst/>
          </a:prstGeom>
          <a:noFill/>
        </p:spPr>
        <p:txBody>
          <a:bodyPr wrap="square" rtlCol="0">
            <a:spAutoFit/>
          </a:bodyPr>
          <a:lstStyle/>
          <a:p>
            <a:r>
              <a:rPr lang="en-US" sz="2800" b="1" dirty="0"/>
              <a:t>Data Collection Methodology:</a:t>
            </a:r>
          </a:p>
          <a:p>
            <a:pPr marL="457200" indent="-457200">
              <a:buFont typeface="Arial" panose="020B0604020202020204" pitchFamily="34" charset="0"/>
              <a:buChar char="•"/>
            </a:pPr>
            <a:r>
              <a:rPr lang="en-US" sz="2600" dirty="0"/>
              <a:t>we created a dataset of more than 10,000 movies produced between 2000 and 2017. </a:t>
            </a:r>
          </a:p>
          <a:p>
            <a:pPr marL="457200" indent="-457200">
              <a:buFont typeface="Arial" panose="020B0604020202020204" pitchFamily="34" charset="0"/>
              <a:buChar char="•"/>
            </a:pPr>
            <a:r>
              <a:rPr lang="en-US" sz="2600" dirty="0"/>
              <a:t>For each year we took the top 250 movies in terms of popularity, then we collected randomly 4% of the remaining movies to assure diversity in all respects.</a:t>
            </a:r>
          </a:p>
          <a:p>
            <a:pPr marL="457200" indent="-457200">
              <a:buFont typeface="Arial" panose="020B0604020202020204" pitchFamily="34" charset="0"/>
              <a:buChar char="•"/>
            </a:pPr>
            <a:r>
              <a:rPr lang="en-US" sz="2600" dirty="0"/>
              <a:t>After Analyzing many data sources, we realized that Some data sources such as (TMDB) is not a reference because any user can append false information about a movie therefore, we disregarded it </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800" b="1" dirty="0"/>
          </a:p>
        </p:txBody>
      </p:sp>
      <p:sp>
        <p:nvSpPr>
          <p:cNvPr id="202" name="Round Same Side Corner Rectangle 201">
            <a:extLst>
              <a:ext uri="{FF2B5EF4-FFF2-40B4-BE49-F238E27FC236}">
                <a16:creationId xmlns:a16="http://schemas.microsoft.com/office/drawing/2014/main" id="{A7427971-C0B3-2140-BF7F-494310E8E645}"/>
              </a:ext>
            </a:extLst>
          </p:cNvPr>
          <p:cNvSpPr/>
          <p:nvPr/>
        </p:nvSpPr>
        <p:spPr>
          <a:xfrm rot="10800000">
            <a:off x="278897" y="37887269"/>
            <a:ext cx="14489439" cy="4745262"/>
          </a:xfrm>
          <a:prstGeom prst="round2SameRect">
            <a:avLst/>
          </a:prstGeom>
          <a:gradFill>
            <a:gsLst>
              <a:gs pos="0">
                <a:schemeClr val="accent1">
                  <a:lumMod val="45000"/>
                  <a:lumOff val="55000"/>
                </a:schemeClr>
              </a:gs>
              <a:gs pos="11000">
                <a:schemeClr val="accent1">
                  <a:lumMod val="45000"/>
                  <a:lumOff val="55000"/>
                </a:schemeClr>
              </a:gs>
              <a:gs pos="7000">
                <a:schemeClr val="accent1">
                  <a:lumMod val="30000"/>
                  <a:lumOff val="70000"/>
                </a:schemeClr>
              </a:gs>
            </a:gsLst>
            <a:lin ang="5400000" scaled="1"/>
          </a:gra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US" dirty="0">
              <a:solidFill>
                <a:schemeClr val="tx1"/>
              </a:solidFill>
            </a:endParaRPr>
          </a:p>
        </p:txBody>
      </p:sp>
      <p:sp>
        <p:nvSpPr>
          <p:cNvPr id="203" name="Round Same Side Corner Rectangle 202">
            <a:extLst>
              <a:ext uri="{FF2B5EF4-FFF2-40B4-BE49-F238E27FC236}">
                <a16:creationId xmlns:a16="http://schemas.microsoft.com/office/drawing/2014/main" id="{9D1885EC-D2CC-6C42-83D2-36D0FB22B849}"/>
              </a:ext>
            </a:extLst>
          </p:cNvPr>
          <p:cNvSpPr/>
          <p:nvPr/>
        </p:nvSpPr>
        <p:spPr>
          <a:xfrm>
            <a:off x="577696" y="38173149"/>
            <a:ext cx="13891846" cy="1132088"/>
          </a:xfrm>
          <a:prstGeom prst="round2SameRect">
            <a:avLst/>
          </a:prstGeom>
          <a:gradFill flip="none" rotWithShape="1">
            <a:gsLst>
              <a:gs pos="97000">
                <a:schemeClr val="tx2"/>
              </a:gs>
              <a:gs pos="100000">
                <a:schemeClr val="accent5">
                  <a:lumMod val="89000"/>
                </a:schemeClr>
              </a:gs>
              <a:gs pos="100000">
                <a:schemeClr val="accent5">
                  <a:lumMod val="75000"/>
                </a:schemeClr>
              </a:gs>
              <a:gs pos="86000">
                <a:schemeClr val="accent5">
                  <a:lumMod val="70000"/>
                  <a:alpha val="48000"/>
                </a:schemeClr>
              </a:gs>
            </a:gsLst>
            <a:path path="circle">
              <a:fillToRect l="50000" t="50000" r="50000" b="50000"/>
            </a:path>
            <a:tileRect/>
          </a:gradFill>
          <a:effectLst>
            <a:glow rad="901700">
              <a:schemeClr val="accent1">
                <a:alpha val="0"/>
              </a:scheme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latin typeface="Arial Rounded MT Bold" panose="020F0704030504030204" pitchFamily="34" charset="77"/>
              </a:rPr>
              <a:t>Acknowledgments</a:t>
            </a:r>
          </a:p>
        </p:txBody>
      </p:sp>
      <p:sp>
        <p:nvSpPr>
          <p:cNvPr id="204" name="TextBox 203">
            <a:extLst>
              <a:ext uri="{FF2B5EF4-FFF2-40B4-BE49-F238E27FC236}">
                <a16:creationId xmlns:a16="http://schemas.microsoft.com/office/drawing/2014/main" id="{47C27339-1D81-2E46-934D-FF6182CE2140}"/>
              </a:ext>
            </a:extLst>
          </p:cNvPr>
          <p:cNvSpPr txBox="1"/>
          <p:nvPr/>
        </p:nvSpPr>
        <p:spPr>
          <a:xfrm>
            <a:off x="779209" y="38951157"/>
            <a:ext cx="13483265" cy="3139321"/>
          </a:xfrm>
          <a:prstGeom prst="rect">
            <a:avLst/>
          </a:prstGeom>
          <a:noFill/>
        </p:spPr>
        <p:txBody>
          <a:bodyPr wrap="square" rtlCol="0">
            <a:spAutoFit/>
          </a:bodyPr>
          <a:lstStyle/>
          <a:p>
            <a:endParaRPr lang="en-US" sz="2400" dirty="0"/>
          </a:p>
          <a:p>
            <a:r>
              <a:rPr lang="en-US" sz="2600" dirty="0"/>
              <a:t>This project was the product of a 4 month intensive course offered by GA – </a:t>
            </a:r>
            <a:r>
              <a:rPr lang="en-US" sz="2600" dirty="0" err="1"/>
              <a:t>Misk</a:t>
            </a:r>
            <a:r>
              <a:rPr lang="en-US" sz="2600" dirty="0"/>
              <a:t> Academy</a:t>
            </a:r>
          </a:p>
          <a:p>
            <a:r>
              <a:rPr lang="en-US" sz="2600" dirty="0"/>
              <a:t>Special thanks to our mentors:</a:t>
            </a:r>
          </a:p>
          <a:p>
            <a:pPr marL="457200" indent="-457200">
              <a:buFont typeface="Arial" panose="020B0604020202020204" pitchFamily="34" charset="0"/>
              <a:buChar char="•"/>
            </a:pPr>
            <a:r>
              <a:rPr lang="en-US" sz="2600" dirty="0"/>
              <a:t>Dr. Junaid Qazi  :: Course Lead</a:t>
            </a:r>
          </a:p>
          <a:p>
            <a:pPr marL="457200" indent="-457200">
              <a:buFont typeface="Arial" panose="020B0604020202020204" pitchFamily="34" charset="0"/>
              <a:buChar char="•"/>
            </a:pPr>
            <a:r>
              <a:rPr lang="en-US" sz="2600" dirty="0"/>
              <a:t>Dr. Ameen </a:t>
            </a:r>
            <a:r>
              <a:rPr lang="en-US" sz="2600" dirty="0" err="1"/>
              <a:t>Mehablia</a:t>
            </a:r>
            <a:r>
              <a:rPr lang="en-US" sz="2600" dirty="0"/>
              <a:t> :: Course Lead  </a:t>
            </a:r>
          </a:p>
          <a:p>
            <a:pPr marL="457200" indent="-457200">
              <a:buFont typeface="Arial" panose="020B0604020202020204" pitchFamily="34" charset="0"/>
              <a:buChar char="•"/>
            </a:pPr>
            <a:r>
              <a:rPr lang="en-US" sz="2600" dirty="0" err="1"/>
              <a:t>Fatmah</a:t>
            </a:r>
            <a:r>
              <a:rPr lang="en-US" sz="2600" dirty="0"/>
              <a:t> </a:t>
            </a:r>
            <a:r>
              <a:rPr lang="en-US" sz="2600" dirty="0" err="1"/>
              <a:t>Aloqayli</a:t>
            </a:r>
            <a:r>
              <a:rPr lang="en-US" sz="2600" dirty="0"/>
              <a:t> :: Instructor Assistant </a:t>
            </a:r>
          </a:p>
          <a:p>
            <a:pPr marL="457200" indent="-457200">
              <a:buFont typeface="Arial" panose="020B0604020202020204" pitchFamily="34" charset="0"/>
              <a:buChar char="•"/>
            </a:pPr>
            <a:r>
              <a:rPr lang="en-US" sz="2600" dirty="0"/>
              <a:t>Fahad </a:t>
            </a:r>
            <a:r>
              <a:rPr lang="en-US" sz="2600" dirty="0" err="1"/>
              <a:t>Alsharekh</a:t>
            </a:r>
            <a:r>
              <a:rPr lang="en-US" sz="2600" dirty="0"/>
              <a:t> :: Instructor Assistant </a:t>
            </a:r>
          </a:p>
          <a:p>
            <a:endParaRPr lang="en-US" dirty="0"/>
          </a:p>
        </p:txBody>
      </p:sp>
    </p:spTree>
    <p:extLst>
      <p:ext uri="{BB962C8B-B14F-4D97-AF65-F5344CB8AC3E}">
        <p14:creationId xmlns:p14="http://schemas.microsoft.com/office/powerpoint/2010/main" val="16411835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813</TotalTime>
  <Words>627</Words>
  <Application>Microsoft Macintosh PowerPoint</Application>
  <PresentationFormat>Custom</PresentationFormat>
  <Paragraphs>101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Rounded MT Bold</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بدر</dc:creator>
  <cp:lastModifiedBy>بدر</cp:lastModifiedBy>
  <cp:revision>38</cp:revision>
  <dcterms:created xsi:type="dcterms:W3CDTF">2019-12-18T16:14:25Z</dcterms:created>
  <dcterms:modified xsi:type="dcterms:W3CDTF">2019-12-19T05:47:51Z</dcterms:modified>
</cp:coreProperties>
</file>